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notesSlides/notesSlide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3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4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5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8" r:id="rId14"/>
    <p:sldId id="269" r:id="rId15"/>
    <p:sldId id="271" r:id="rId16"/>
    <p:sldId id="27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229CC-7EC2-4640-925B-8B95513B71B0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80EEF-3DFD-4BC9-86D9-A65C2E3AF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38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3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3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6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F64B89-01CC-40F0-A8AF-330C31AA5D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980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64B89-01CC-40F0-A8AF-330C31AA5DD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41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64B89-01CC-40F0-A8AF-330C31AA5DD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8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F64B89-01CC-40F0-A8AF-330C31AA5D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9337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F64B89-01CC-40F0-A8AF-330C31AA5D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3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jpeg"/><Relationship Id="rId2" Type="http://schemas.openxmlformats.org/officeDocument/2006/relationships/tags" Target="../tags/tag3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9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2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2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 bwMode="ltGray">
          <a:xfrm>
            <a:off x="0" y="0"/>
            <a:ext cx="1219200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Rectangle 10"/>
          <p:cNvSpPr/>
          <p:nvPr/>
        </p:nvSpPr>
        <p:spPr bwMode="ltGray">
          <a:xfrm>
            <a:off x="0" y="6697167"/>
            <a:ext cx="12192000" cy="1828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688690" y="787233"/>
            <a:ext cx="10814623" cy="50244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lang="x-none" sz="3200" b="1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  <a:endParaRPr lang="x-none" noProof="0" dirty="0"/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688690" y="2081717"/>
            <a:ext cx="10814623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lang="x-none" sz="1400" cap="none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  <a:endParaRPr lang="x-none" noProof="0" dirty="0"/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1856924" y="4856804"/>
            <a:ext cx="8478152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x-none" sz="1400" baseline="0" dirty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white">
          <a:xfrm>
            <a:off x="11487911" y="37255"/>
            <a:ext cx="40172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 lang="x-none"/>
            </a:pPr>
            <a:endParaRPr lang="x-none" sz="800" baseline="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4" name="Working Draft Text" hidden="1"/>
          <p:cNvSpPr txBox="1">
            <a:spLocks noChangeArrowheads="1"/>
          </p:cNvSpPr>
          <p:nvPr/>
        </p:nvSpPr>
        <p:spPr bwMode="black">
          <a:xfrm>
            <a:off x="4198108" y="247488"/>
            <a:ext cx="3795784" cy="1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x-none" sz="800" b="1" baseline="0" dirty="0">
                <a:solidFill>
                  <a:schemeClr val="tx1"/>
                </a:solidFill>
                <a:latin typeface="+mn-lt"/>
              </a:rPr>
              <a:t>WORKING DRAFT</a:t>
            </a:r>
          </a:p>
        </p:txBody>
      </p:sp>
      <p:sp>
        <p:nvSpPr>
          <p:cNvPr id="15" name="Working Draft" hidden="1"/>
          <p:cNvSpPr txBox="1">
            <a:spLocks noChangeArrowheads="1"/>
          </p:cNvSpPr>
          <p:nvPr/>
        </p:nvSpPr>
        <p:spPr bwMode="black">
          <a:xfrm>
            <a:off x="4198108" y="373098"/>
            <a:ext cx="3795784" cy="1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en-US" sz="800" baseline="0" dirty="0">
                <a:solidFill>
                  <a:schemeClr val="tx1"/>
                </a:solidFill>
                <a:latin typeface="+mn-lt"/>
              </a:rPr>
              <a:t>Last Modified 11/15/2018 12:46 AM Central Standard Time</a:t>
            </a:r>
            <a:endParaRPr lang="x-none" sz="800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Printed" hidden="1"/>
          <p:cNvSpPr txBox="1">
            <a:spLocks noChangeArrowheads="1"/>
          </p:cNvSpPr>
          <p:nvPr/>
        </p:nvSpPr>
        <p:spPr bwMode="black">
          <a:xfrm>
            <a:off x="4198108" y="498710"/>
            <a:ext cx="3795784" cy="1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en-US" sz="800" baseline="0" dirty="0">
                <a:solidFill>
                  <a:schemeClr val="tx1"/>
                </a:solidFill>
                <a:latin typeface="+mn-lt"/>
              </a:rPr>
              <a:t>Printed 11/8/2018 5:02 PM Central Standard Time</a:t>
            </a:r>
            <a:endParaRPr lang="x-none" sz="800" baseline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8363058" y="5579535"/>
            <a:ext cx="3288996" cy="80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3149600" y="2514600"/>
            <a:ext cx="5892800" cy="1828800"/>
            <a:chOff x="2362200" y="2514600"/>
            <a:chExt cx="4419600" cy="18288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2362200" y="2514600"/>
              <a:ext cx="1371600" cy="18288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3886200" y="2514600"/>
              <a:ext cx="1371600" cy="18288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5410200" y="2514600"/>
              <a:ext cx="1371600" cy="1828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421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x-none" dirty="0"/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10995479" y="51833"/>
            <a:ext cx="894152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/>
            <a:endParaRPr lang="x-none" sz="8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874020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617">
          <p15:clr>
            <a:srgbClr val="F26B43"/>
          </p15:clr>
        </p15:guide>
        <p15:guide id="2" pos="76">
          <p15:clr>
            <a:srgbClr val="F26B43"/>
          </p15:clr>
        </p15:guide>
        <p15:guide id="3" orient="horz" pos="583">
          <p15:clr>
            <a:srgbClr val="F26B43"/>
          </p15:clr>
        </p15:guide>
        <p15:guide id="4" orient="horz" pos="3990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675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31BB7E17-76E5-470D-9B11-AE6B683267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think-cell Slide" r:id="rId4" imgW="526" imgH="526" progId="TCLayout.ActiveDocument.1">
                  <p:embed/>
                </p:oleObj>
              </mc:Choice>
              <mc:Fallback>
                <p:oleObj name="think-cell Slide" r:id="rId4" imgW="526" imgH="52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31BB7E17-76E5-470D-9B11-AE6B683267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A862C8D-7EC3-4372-B019-BE9E16668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758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3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3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 bwMode="ltGray">
          <a:xfrm>
            <a:off x="0" y="0"/>
            <a:ext cx="1219200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4" dirty="0"/>
          </a:p>
        </p:txBody>
      </p:sp>
      <p:sp>
        <p:nvSpPr>
          <p:cNvPr id="11" name="Rectangle 10"/>
          <p:cNvSpPr/>
          <p:nvPr/>
        </p:nvSpPr>
        <p:spPr bwMode="ltGray">
          <a:xfrm>
            <a:off x="0" y="6697167"/>
            <a:ext cx="12192000" cy="1828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4" dirty="0"/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1856924" y="4915043"/>
            <a:ext cx="8478152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x-none" sz="1050" baseline="0" dirty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white">
          <a:xfrm>
            <a:off x="11487911" y="37255"/>
            <a:ext cx="40172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 lang="x-none"/>
            </a:pPr>
            <a:endParaRPr lang="x-none" sz="600" baseline="0" dirty="0">
              <a:solidFill>
                <a:srgbClr val="FFFFFF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r="15198" b="15375"/>
          <a:stretch/>
        </p:blipFill>
        <p:spPr>
          <a:xfrm>
            <a:off x="-1" y="176746"/>
            <a:ext cx="12192001" cy="649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0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2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2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 bwMode="ltGray">
          <a:xfrm>
            <a:off x="0" y="0"/>
            <a:ext cx="1219200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 bwMode="ltGray">
          <a:xfrm>
            <a:off x="0" y="6697167"/>
            <a:ext cx="12192000" cy="1828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688690" y="787233"/>
            <a:ext cx="10814623" cy="50244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lang="x-none" sz="3200" b="1" baseline="0">
                <a:solidFill>
                  <a:schemeClr val="accent4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  <a:endParaRPr lang="x-none" noProof="0" dirty="0"/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688690" y="2081717"/>
            <a:ext cx="10814623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lang="x-none" sz="1400" cap="none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  <a:endParaRPr lang="x-none" noProof="0" dirty="0"/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1856924" y="4856804"/>
            <a:ext cx="8478152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x-none" sz="1400" baseline="0" dirty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white">
          <a:xfrm>
            <a:off x="11487911" y="37255"/>
            <a:ext cx="40172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 lang="x-none"/>
            </a:pPr>
            <a:endParaRPr lang="x-none" sz="800" baseline="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4" name="Working Draft Text" hidden="1"/>
          <p:cNvSpPr txBox="1">
            <a:spLocks noChangeArrowheads="1"/>
          </p:cNvSpPr>
          <p:nvPr/>
        </p:nvSpPr>
        <p:spPr bwMode="black">
          <a:xfrm>
            <a:off x="4198108" y="247488"/>
            <a:ext cx="3795784" cy="1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x-none" sz="800" b="1" baseline="0" dirty="0">
                <a:solidFill>
                  <a:schemeClr val="tx1"/>
                </a:solidFill>
                <a:latin typeface="+mn-lt"/>
              </a:rPr>
              <a:t>WORKING DRAFT</a:t>
            </a:r>
          </a:p>
        </p:txBody>
      </p:sp>
      <p:sp>
        <p:nvSpPr>
          <p:cNvPr id="15" name="Working Draft" hidden="1"/>
          <p:cNvSpPr txBox="1">
            <a:spLocks noChangeArrowheads="1"/>
          </p:cNvSpPr>
          <p:nvPr/>
        </p:nvSpPr>
        <p:spPr bwMode="black">
          <a:xfrm>
            <a:off x="4198108" y="373098"/>
            <a:ext cx="3795784" cy="1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en-US" sz="800" baseline="0">
                <a:solidFill>
                  <a:schemeClr val="tx1"/>
                </a:solidFill>
                <a:latin typeface="+mn-lt"/>
              </a:rPr>
              <a:t>Last Modified 11/16/2018 10:21 AM India Standard Time</a:t>
            </a:r>
            <a:endParaRPr lang="x-none" sz="800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Printed" hidden="1"/>
          <p:cNvSpPr txBox="1">
            <a:spLocks noChangeArrowheads="1"/>
          </p:cNvSpPr>
          <p:nvPr/>
        </p:nvSpPr>
        <p:spPr bwMode="black">
          <a:xfrm>
            <a:off x="4198108" y="498710"/>
            <a:ext cx="3795784" cy="1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no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 lang="x-none"/>
            </a:pPr>
            <a:r>
              <a:rPr lang="en-US" sz="800" baseline="0">
                <a:solidFill>
                  <a:schemeClr val="tx1"/>
                </a:solidFill>
                <a:latin typeface="+mn-lt"/>
              </a:rPr>
              <a:t>Printed 11/8/2018 5:02 PM Central Standard Time</a:t>
            </a:r>
            <a:endParaRPr lang="x-none" sz="800" baseline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8363058" y="5579535"/>
            <a:ext cx="3288996" cy="8080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3149600" y="2514600"/>
            <a:ext cx="5892800" cy="1828800"/>
            <a:chOff x="2362200" y="2514600"/>
            <a:chExt cx="4419600" cy="18288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2362200" y="2514600"/>
              <a:ext cx="1371600" cy="18288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3886200" y="2514600"/>
              <a:ext cx="1371600" cy="18288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5410200" y="2514600"/>
              <a:ext cx="1371600" cy="1828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409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think-cell Slide" r:id="rId4" imgW="353" imgH="353" progId="TCLayout.ActiveDocument.1">
                  <p:embed/>
                </p:oleObj>
              </mc:Choice>
              <mc:Fallback>
                <p:oleObj name="think-cell Slide" r:id="rId4" imgW="353" imgH="353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en-US"/>
              <a:t>Click to edit Master title style</a:t>
            </a:r>
            <a:endParaRPr lang="x-none" dirty="0"/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10995479" y="51833"/>
            <a:ext cx="894152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/>
            <a:endParaRPr lang="x-none" sz="8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517119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617">
          <p15:clr>
            <a:srgbClr val="F26B43"/>
          </p15:clr>
        </p15:guide>
        <p15:guide id="2" pos="76">
          <p15:clr>
            <a:srgbClr val="F26B43"/>
          </p15:clr>
        </p15:guide>
        <p15:guide id="3" orient="horz" pos="583">
          <p15:clr>
            <a:srgbClr val="F26B43"/>
          </p15:clr>
        </p15:guide>
        <p15:guide id="4" orient="horz" pos="3990">
          <p15:clr>
            <a:srgbClr val="F26B43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3216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31BB7E17-76E5-470D-9B11-AE6B683267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think-cell Slide" r:id="rId4" imgW="526" imgH="526" progId="TCLayout.ActiveDocument.1">
                  <p:embed/>
                </p:oleObj>
              </mc:Choice>
              <mc:Fallback>
                <p:oleObj name="think-cell Slide" r:id="rId4" imgW="526" imgH="52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31BB7E17-76E5-470D-9B11-AE6B683267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A862C8D-7EC3-4372-B019-BE9E16668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47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13" Type="http://schemas.openxmlformats.org/officeDocument/2006/relationships/tags" Target="../tags/tag6.xml"/><Relationship Id="rId18" Type="http://schemas.openxmlformats.org/officeDocument/2006/relationships/tags" Target="../tags/tag11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4.xml"/><Relationship Id="rId7" Type="http://schemas.openxmlformats.org/officeDocument/2006/relationships/vmlDrawing" Target="../drawings/vmlDrawing1.vml"/><Relationship Id="rId12" Type="http://schemas.openxmlformats.org/officeDocument/2006/relationships/tags" Target="../tags/tag5.xml"/><Relationship Id="rId17" Type="http://schemas.openxmlformats.org/officeDocument/2006/relationships/tags" Target="../tags/tag10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9.xml"/><Relationship Id="rId20" Type="http://schemas.openxmlformats.org/officeDocument/2006/relationships/tags" Target="../tags/tag13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4.xml"/><Relationship Id="rId24" Type="http://schemas.openxmlformats.org/officeDocument/2006/relationships/tags" Target="../tags/tag17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8.xml"/><Relationship Id="rId23" Type="http://schemas.openxmlformats.org/officeDocument/2006/relationships/tags" Target="../tags/tag16.xml"/><Relationship Id="rId10" Type="http://schemas.openxmlformats.org/officeDocument/2006/relationships/tags" Target="../tags/tag3.xml"/><Relationship Id="rId19" Type="http://schemas.openxmlformats.org/officeDocument/2006/relationships/tags" Target="../tags/tag12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Relationship Id="rId14" Type="http://schemas.openxmlformats.org/officeDocument/2006/relationships/tags" Target="../tags/tag7.xml"/><Relationship Id="rId22" Type="http://schemas.openxmlformats.org/officeDocument/2006/relationships/tags" Target="../tags/tag15.xml"/><Relationship Id="rId27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tags" Target="../tags/tag33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21" Type="http://schemas.openxmlformats.org/officeDocument/2006/relationships/tags" Target="../tags/tag36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tags" Target="../tags/tag32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6" Type="http://schemas.openxmlformats.org/officeDocument/2006/relationships/tags" Target="../tags/tag31.xml"/><Relationship Id="rId20" Type="http://schemas.openxmlformats.org/officeDocument/2006/relationships/tags" Target="../tags/tag35.xml"/><Relationship Id="rId1" Type="http://schemas.openxmlformats.org/officeDocument/2006/relationships/slideLayout" Target="../slideLayouts/slideLayout6.xml"/><Relationship Id="rId6" Type="http://schemas.openxmlformats.org/officeDocument/2006/relationships/vmlDrawing" Target="../drawings/vmlDrawing6.vml"/><Relationship Id="rId11" Type="http://schemas.openxmlformats.org/officeDocument/2006/relationships/tags" Target="../tags/tag26.xml"/><Relationship Id="rId24" Type="http://schemas.openxmlformats.org/officeDocument/2006/relationships/oleObject" Target="../embeddings/oleObject6.bin"/><Relationship Id="rId5" Type="http://schemas.openxmlformats.org/officeDocument/2006/relationships/theme" Target="../theme/theme2.xml"/><Relationship Id="rId15" Type="http://schemas.openxmlformats.org/officeDocument/2006/relationships/tags" Target="../tags/tag30.xml"/><Relationship Id="rId23" Type="http://schemas.openxmlformats.org/officeDocument/2006/relationships/tags" Target="../tags/tag38.xml"/><Relationship Id="rId10" Type="http://schemas.openxmlformats.org/officeDocument/2006/relationships/tags" Target="../tags/tag25.xml"/><Relationship Id="rId19" Type="http://schemas.openxmlformats.org/officeDocument/2006/relationships/tags" Target="../tags/tag34.xml"/><Relationship Id="rId4" Type="http://schemas.openxmlformats.org/officeDocument/2006/relationships/slideLayout" Target="../slideLayouts/slideLayout9.xml"/><Relationship Id="rId9" Type="http://schemas.openxmlformats.org/officeDocument/2006/relationships/tags" Target="../tags/tag24.xml"/><Relationship Id="rId14" Type="http://schemas.openxmlformats.org/officeDocument/2006/relationships/tags" Target="../tags/tag29.xml"/><Relationship Id="rId22" Type="http://schemas.openxmlformats.org/officeDocument/2006/relationships/tags" Target="../tags/tag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/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Slide" r:id="rId25" imgW="270" imgH="270" progId="TCLayout.ActiveDocument.1">
                  <p:embed/>
                </p:oleObj>
              </mc:Choice>
              <mc:Fallback>
                <p:oleObj name="think-cell Slide" r:id="rId2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9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x-none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 bwMode="ltGray">
          <a:xfrm>
            <a:off x="0" y="0"/>
            <a:ext cx="1219200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11087884" y="1980947"/>
            <a:ext cx="20181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en-US" sz="600" baseline="0" dirty="0">
                <a:solidFill>
                  <a:srgbClr val="808080"/>
                </a:solidFill>
                <a:latin typeface="+mn-lt"/>
                <a:ea typeface="+mn-ea"/>
              </a:rPr>
              <a:t>Last Modified 11/15/2018 12:46 AM Central Standard Time</a:t>
            </a:r>
            <a:endParaRPr lang="x-none" sz="16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11238562" y="4198927"/>
            <a:ext cx="171681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en-US" sz="600" baseline="0" dirty="0">
                <a:solidFill>
                  <a:srgbClr val="808080"/>
                </a:solidFill>
                <a:latin typeface="+mn-lt"/>
                <a:ea typeface="+mn-ea"/>
              </a:rPr>
              <a:t>Printed 11/8/2018 5:02 PM Central Standard Time</a:t>
            </a:r>
            <a:endParaRPr lang="x-none" sz="16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59" y="234864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x-none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auto">
          <a:xfrm>
            <a:off x="233259" y="28634"/>
            <a:ext cx="49051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x-none" sz="800" cap="all" baseline="0" dirty="0">
                <a:solidFill>
                  <a:schemeClr val="bg1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59" y="566136"/>
            <a:ext cx="11725484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lang="x-none"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lang="x-none"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lang="x-none"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lang="x-none"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lang="x-none"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lang="x-none"/>
            </a:pPr>
            <a:r>
              <a:rPr lang="x-none" sz="1600" baseline="0" dirty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auto">
          <a:xfrm>
            <a:off x="233260" y="6327059"/>
            <a:ext cx="992674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lang="x-none"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lang="x-none"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lang="x-none"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lang="x-none"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lang="x-none"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 lang="x-none"/>
            </a:pPr>
            <a:r>
              <a:rPr lang="x-none" sz="800" baseline="0" dirty="0">
                <a:solidFill>
                  <a:srgbClr val="808080"/>
                </a:solidFill>
                <a:latin typeface="+mn-lt"/>
                <a:ea typeface="+mn-ea"/>
              </a:rPr>
              <a:t>1 Footnote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auto">
          <a:xfrm>
            <a:off x="766957" y="6532767"/>
            <a:ext cx="939304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517525" indent="-517525" defTabSz="895350">
              <a:tabLst>
                <a:tab pos="612775" algn="l"/>
              </a:tabLst>
            </a:pPr>
            <a:r>
              <a:rPr lang="x-none" sz="800" baseline="0" dirty="0">
                <a:solidFill>
                  <a:srgbClr val="808080"/>
                </a:solidFill>
                <a:latin typeface="+mn-lt"/>
                <a:ea typeface="+mn-ea"/>
              </a:rPr>
              <a:t>SOURCE : Source</a:t>
            </a:r>
            <a:endParaRPr lang="en-US" sz="8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6208" y="1991016"/>
            <a:ext cx="5853024" cy="12561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x-none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976207" y="1291400"/>
            <a:ext cx="5801189" cy="510219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x-none" sz="1600" b="1" baseline="0" dirty="0">
                  <a:solidFill>
                    <a:srgbClr val="000000"/>
                  </a:solidFill>
                  <a:latin typeface="+mn-lt"/>
                  <a:ea typeface="+mn-ea"/>
                </a:rPr>
                <a:t>Title</a:t>
              </a:r>
            </a:p>
            <a:p>
              <a:r>
                <a:rPr lang="x-none" sz="1600" baseline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17" name="Sticker" hidden="1"/>
          <p:cNvGrpSpPr/>
          <p:nvPr/>
        </p:nvGrpSpPr>
        <p:grpSpPr bwMode="auto">
          <a:xfrm>
            <a:off x="11314772" y="291555"/>
            <a:ext cx="643971" cy="153874"/>
            <a:chOff x="8267440" y="285750"/>
            <a:chExt cx="473335" cy="15081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auto">
            <a:xfrm>
              <a:off x="8392862" y="285750"/>
              <a:ext cx="347913" cy="14780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x-none" sz="800" baseline="0" dirty="0">
                  <a:solidFill>
                    <a:schemeClr val="accent6"/>
                  </a:solidFill>
                  <a:latin typeface="+mn-lt"/>
                  <a:ea typeface="+mn-ea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auto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auto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doc id"/>
          <p:cNvSpPr>
            <a:spLocks noChangeArrowheads="1"/>
          </p:cNvSpPr>
          <p:nvPr/>
        </p:nvSpPr>
        <p:spPr bwMode="auto">
          <a:xfrm>
            <a:off x="11064591" y="29080"/>
            <a:ext cx="894152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/>
            <a:endParaRPr lang="x-none" sz="80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grpSp>
        <p:nvGrpSpPr>
          <p:cNvPr id="26" name="LegendBoxes" hidden="1"/>
          <p:cNvGrpSpPr/>
          <p:nvPr/>
        </p:nvGrpSpPr>
        <p:grpSpPr bwMode="auto">
          <a:xfrm>
            <a:off x="10919656" y="285077"/>
            <a:ext cx="855320" cy="1013976"/>
            <a:chOff x="7835905" y="279400"/>
            <a:chExt cx="628683" cy="993791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auto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auto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auto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auto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auto">
            <a:xfrm>
              <a:off x="8089905" y="2794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auto">
            <a:xfrm>
              <a:off x="8089905" y="54927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auto">
            <a:xfrm>
              <a:off x="8089905" y="820738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8089905" y="1092201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/>
        </p:nvGrpSpPr>
        <p:grpSpPr bwMode="auto">
          <a:xfrm>
            <a:off x="10500884" y="285075"/>
            <a:ext cx="1274319" cy="741860"/>
            <a:chOff x="7540629" y="279400"/>
            <a:chExt cx="936658" cy="727091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auto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auto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auto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auto">
            <a:xfrm>
              <a:off x="8102604" y="2794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auto">
            <a:xfrm>
              <a:off x="8102604" y="5461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auto">
            <a:xfrm>
              <a:off x="8102604" y="825501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/>
        </p:nvGrpSpPr>
        <p:grpSpPr bwMode="auto">
          <a:xfrm>
            <a:off x="10828945" y="255920"/>
            <a:ext cx="946031" cy="1333054"/>
            <a:chOff x="7769225" y="250825"/>
            <a:chExt cx="69535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auto">
            <a:xfrm>
              <a:off x="8089900" y="26352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auto">
            <a:xfrm>
              <a:off x="8089900" y="538163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auto">
            <a:xfrm>
              <a:off x="8089900" y="812802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auto">
            <a:xfrm>
              <a:off x="8089900" y="108426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auto">
            <a:xfrm>
              <a:off x="8089900" y="136049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</p:grpSp>
      <p:sp>
        <p:nvSpPr>
          <p:cNvPr id="72" name="Rectangle 71"/>
          <p:cNvSpPr/>
          <p:nvPr/>
        </p:nvSpPr>
        <p:spPr bwMode="ltGray">
          <a:xfrm>
            <a:off x="0" y="6697167"/>
            <a:ext cx="12192000" cy="1828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Rectangle 4"/>
          <p:cNvSpPr>
            <a:spLocks/>
          </p:cNvSpPr>
          <p:nvPr/>
        </p:nvSpPr>
        <p:spPr bwMode="ltGray">
          <a:xfrm>
            <a:off x="233259" y="6521907"/>
            <a:ext cx="477941" cy="35814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10405730" y="6239718"/>
            <a:ext cx="1583493" cy="389048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lide Number"/>
          <p:cNvSpPr txBox="1">
            <a:spLocks/>
          </p:cNvSpPr>
          <p:nvPr/>
        </p:nvSpPr>
        <p:spPr bwMode="auto">
          <a:xfrm>
            <a:off x="409714" y="6639421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x-none"/>
            </a:defPPr>
            <a:lvl1pPr>
              <a:defRPr lang="x-none" sz="1000" baseline="0">
                <a:latin typeface="+mn-lt"/>
              </a:defRPr>
            </a:lvl1pPr>
          </a:lstStyle>
          <a:p>
            <a:pPr algn="ctr"/>
            <a:fld id="{42C328C1-A84F-4A39-A664-DBA00541A8C6}" type="slidenum">
              <a:rPr lang="x-none" sz="800" baseline="0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x-none" sz="80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790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269875" algn="l"/>
        </a:tabLst>
        <a:defRPr lang="x-none" sz="2000" b="0" baseline="0">
          <a:solidFill>
            <a:schemeClr val="accent4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x-none"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x-none" sz="1600" baseline="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x-none" sz="1600" baseline="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x-none" sz="1600" baseline="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  <p:extLst/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think-cell Slide" r:id="rId24" imgW="270" imgH="270" progId="TCLayout.ActiveDocument.1">
                  <p:embed/>
                </p:oleObj>
              </mc:Choice>
              <mc:Fallback>
                <p:oleObj name="think-cell Slide" r:id="rId2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8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x-none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 bwMode="ltGray">
          <a:xfrm>
            <a:off x="0" y="0"/>
            <a:ext cx="1219200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11128759" y="1980947"/>
            <a:ext cx="1936428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en-US" sz="600" baseline="0">
                <a:solidFill>
                  <a:srgbClr val="808080"/>
                </a:solidFill>
                <a:latin typeface="+mn-lt"/>
                <a:ea typeface="+mn-ea"/>
              </a:rPr>
              <a:t>Last Modified 11/16/2018 10:21 AM India Standard Time</a:t>
            </a:r>
            <a:endParaRPr lang="x-none" sz="16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11238562" y="4198927"/>
            <a:ext cx="171681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lang="x-none"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x-none"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 lang="x-none"/>
            </a:pPr>
            <a:r>
              <a:rPr lang="en-US" sz="600" baseline="0">
                <a:solidFill>
                  <a:srgbClr val="808080"/>
                </a:solidFill>
                <a:latin typeface="+mn-lt"/>
                <a:ea typeface="+mn-ea"/>
              </a:rPr>
              <a:t>Printed 11/8/2018 5:02 PM Central Standard Time</a:t>
            </a:r>
            <a:endParaRPr lang="x-none" sz="16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233259" y="234864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en-US"/>
              <a:t>Click to edit Master title style</a:t>
            </a:r>
            <a:endParaRPr lang="x-none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auto">
          <a:xfrm>
            <a:off x="233259" y="28634"/>
            <a:ext cx="49051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x-none" sz="800" cap="all" baseline="0" dirty="0">
                <a:solidFill>
                  <a:schemeClr val="bg1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auto">
          <a:xfrm>
            <a:off x="233259" y="566136"/>
            <a:ext cx="11725484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lang="x-none"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lang="x-none"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lang="x-none"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lang="x-none"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lang="x-none"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lang="x-none"/>
            </a:pPr>
            <a:r>
              <a:rPr lang="x-none" sz="1600" baseline="0" dirty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auto">
          <a:xfrm>
            <a:off x="233260" y="6327059"/>
            <a:ext cx="9926741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lang="x-none"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lang="x-none"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lang="x-none"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lang="x-none"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lang="x-none"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lang="x-none"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" indent="-85725">
              <a:defRPr lang="x-none"/>
            </a:pPr>
            <a:r>
              <a:rPr lang="x-none" sz="800" baseline="0" dirty="0">
                <a:solidFill>
                  <a:srgbClr val="808080"/>
                </a:solidFill>
                <a:latin typeface="+mn-lt"/>
                <a:ea typeface="+mn-ea"/>
              </a:rPr>
              <a:t>1 Footnote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auto">
          <a:xfrm>
            <a:off x="766957" y="6532767"/>
            <a:ext cx="9393044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517525" indent="-517525" defTabSz="895350">
              <a:tabLst>
                <a:tab pos="612775" algn="l"/>
              </a:tabLst>
            </a:pPr>
            <a:r>
              <a:rPr lang="x-none" sz="800" baseline="0" dirty="0">
                <a:solidFill>
                  <a:srgbClr val="808080"/>
                </a:solidFill>
                <a:latin typeface="+mn-lt"/>
                <a:ea typeface="+mn-ea"/>
              </a:rPr>
              <a:t>SOURCE : Source</a:t>
            </a:r>
            <a:endParaRPr lang="en-US" sz="800" baseline="0" dirty="0">
              <a:solidFill>
                <a:srgbClr val="808080"/>
              </a:solidFill>
              <a:latin typeface="+mn-lt"/>
              <a:ea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6208" y="1991016"/>
            <a:ext cx="5853024" cy="12561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en-US"/>
              <a:t>Click to 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  <a:endParaRPr lang="x-none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976207" y="1291400"/>
            <a:ext cx="5801189" cy="510219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x-none" sz="1600" b="1" baseline="0" dirty="0">
                  <a:solidFill>
                    <a:srgbClr val="000000"/>
                  </a:solidFill>
                  <a:latin typeface="+mn-lt"/>
                  <a:ea typeface="+mn-ea"/>
                </a:rPr>
                <a:t>Title</a:t>
              </a:r>
            </a:p>
            <a:p>
              <a:r>
                <a:rPr lang="x-none" sz="1600" baseline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17" name="Sticker" hidden="1"/>
          <p:cNvGrpSpPr/>
          <p:nvPr/>
        </p:nvGrpSpPr>
        <p:grpSpPr bwMode="auto">
          <a:xfrm>
            <a:off x="11314772" y="291555"/>
            <a:ext cx="643971" cy="153874"/>
            <a:chOff x="8267440" y="285750"/>
            <a:chExt cx="473335" cy="150811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auto">
            <a:xfrm>
              <a:off x="8392862" y="285750"/>
              <a:ext cx="347913" cy="14780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002960"/>
                </a:buClr>
              </a:pPr>
              <a:r>
                <a:rPr lang="x-none" sz="800" baseline="0" dirty="0">
                  <a:solidFill>
                    <a:schemeClr val="accent6"/>
                  </a:solidFill>
                  <a:latin typeface="+mn-lt"/>
                  <a:ea typeface="+mn-ea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auto">
            <a:xfrm>
              <a:off x="8267440" y="285750"/>
              <a:ext cx="0" cy="150811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auto">
            <a:xfrm>
              <a:off x="8267440" y="436561"/>
              <a:ext cx="473335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doc id"/>
          <p:cNvSpPr>
            <a:spLocks noChangeArrowheads="1"/>
          </p:cNvSpPr>
          <p:nvPr/>
        </p:nvSpPr>
        <p:spPr bwMode="auto">
          <a:xfrm>
            <a:off x="11064591" y="29080"/>
            <a:ext cx="894152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/>
            <a:endParaRPr lang="x-none" sz="80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grpSp>
        <p:nvGrpSpPr>
          <p:cNvPr id="26" name="LegendBoxes" hidden="1"/>
          <p:cNvGrpSpPr/>
          <p:nvPr/>
        </p:nvGrpSpPr>
        <p:grpSpPr bwMode="auto">
          <a:xfrm>
            <a:off x="10919656" y="285077"/>
            <a:ext cx="855320" cy="1013976"/>
            <a:chOff x="7835905" y="279400"/>
            <a:chExt cx="628683" cy="993791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auto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auto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auto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auto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auto">
            <a:xfrm>
              <a:off x="8089905" y="2794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auto">
            <a:xfrm>
              <a:off x="8089905" y="54927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auto">
            <a:xfrm>
              <a:off x="8089905" y="820738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8089905" y="1092201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5" name="LegendLines" hidden="1"/>
          <p:cNvGrpSpPr/>
          <p:nvPr/>
        </p:nvGrpSpPr>
        <p:grpSpPr bwMode="auto">
          <a:xfrm>
            <a:off x="10500884" y="285075"/>
            <a:ext cx="1274319" cy="741860"/>
            <a:chOff x="7540629" y="279400"/>
            <a:chExt cx="936658" cy="727091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auto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auto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auto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x-none" sz="1632" baseline="0" dirty="0">
                <a:latin typeface="+mn-lt"/>
                <a:ea typeface="+mn-ea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auto">
            <a:xfrm>
              <a:off x="8102604" y="2794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auto">
            <a:xfrm>
              <a:off x="8102604" y="54610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auto">
            <a:xfrm>
              <a:off x="8102604" y="825501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42" name="LegendMoons" hidden="1"/>
          <p:cNvGrpSpPr/>
          <p:nvPr/>
        </p:nvGrpSpPr>
        <p:grpSpPr bwMode="auto">
          <a:xfrm>
            <a:off x="10828945" y="255920"/>
            <a:ext cx="946031" cy="1333054"/>
            <a:chOff x="7769225" y="250825"/>
            <a:chExt cx="69535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x-none" sz="1632" baseline="0" dirty="0">
                  <a:latin typeface="+mn-lt"/>
                  <a:ea typeface="+mn-ea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auto">
            <a:xfrm>
              <a:off x="8089900" y="26352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auto">
            <a:xfrm>
              <a:off x="8089900" y="538163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auto">
            <a:xfrm>
              <a:off x="8089900" y="812802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auto">
            <a:xfrm>
              <a:off x="8089900" y="1084265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auto">
            <a:xfrm>
              <a:off x="8089900" y="1360490"/>
              <a:ext cx="374683" cy="180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x-none" sz="1200" baseline="0" dirty="0">
                  <a:latin typeface="+mn-lt"/>
                  <a:ea typeface="+mn-ea"/>
                </a:rPr>
                <a:t>Legend</a:t>
              </a:r>
            </a:p>
          </p:txBody>
        </p:sp>
      </p:grpSp>
      <p:sp>
        <p:nvSpPr>
          <p:cNvPr id="72" name="Rectangle 71"/>
          <p:cNvSpPr/>
          <p:nvPr/>
        </p:nvSpPr>
        <p:spPr bwMode="ltGray">
          <a:xfrm>
            <a:off x="0" y="6697167"/>
            <a:ext cx="12192000" cy="1828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Rectangle 4"/>
          <p:cNvSpPr>
            <a:spLocks/>
          </p:cNvSpPr>
          <p:nvPr/>
        </p:nvSpPr>
        <p:spPr bwMode="ltGray">
          <a:xfrm>
            <a:off x="233259" y="6521907"/>
            <a:ext cx="477941" cy="35814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ltGray">
          <a:xfrm>
            <a:off x="10405730" y="6239718"/>
            <a:ext cx="1583493" cy="389048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lide Number"/>
          <p:cNvSpPr txBox="1">
            <a:spLocks/>
          </p:cNvSpPr>
          <p:nvPr/>
        </p:nvSpPr>
        <p:spPr bwMode="auto">
          <a:xfrm>
            <a:off x="409714" y="6639421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x-none"/>
            </a:defPPr>
            <a:lvl1pPr>
              <a:defRPr lang="x-none" sz="1000" baseline="0">
                <a:latin typeface="+mn-lt"/>
              </a:defRPr>
            </a:lvl1pPr>
          </a:lstStyle>
          <a:p>
            <a:pPr algn="ctr"/>
            <a:fld id="{42C328C1-A84F-4A39-A664-DBA00541A8C6}" type="slidenum">
              <a:rPr lang="x-none" sz="800" baseline="0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x-none" sz="80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4019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</p:sldLayoutIdLst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269875" algn="l"/>
        </a:tabLst>
        <a:defRPr lang="x-none" sz="2000" b="0" baseline="0">
          <a:solidFill>
            <a:schemeClr val="accent4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lang="x-none"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x-none"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x-none" sz="1600" baseline="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x-none" sz="1600" baseline="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x-none" sz="1600" baseline="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x-none" sz="1600" baseline="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0.(null)"/><Relationship Id="rId2" Type="http://schemas.openxmlformats.org/officeDocument/2006/relationships/tags" Target="../tags/tag4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12" Type="http://schemas.openxmlformats.org/officeDocument/2006/relationships/slide" Target="slide8.xml"/><Relationship Id="rId2" Type="http://schemas.openxmlformats.org/officeDocument/2006/relationships/tags" Target="../tags/tag98.xml"/><Relationship Id="rId1" Type="http://schemas.openxmlformats.org/officeDocument/2006/relationships/vmlDrawing" Target="../drawings/vmlDrawing17.vml"/><Relationship Id="rId6" Type="http://schemas.openxmlformats.org/officeDocument/2006/relationships/tags" Target="../tags/tag102.xml"/><Relationship Id="rId11" Type="http://schemas.openxmlformats.org/officeDocument/2006/relationships/image" Target="../media/image11.emf"/><Relationship Id="rId5" Type="http://schemas.openxmlformats.org/officeDocument/2006/relationships/tags" Target="../tags/tag101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100.xml"/><Relationship Id="rId9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oleObject" Target="../embeddings/oleObject14.bin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18.vml"/><Relationship Id="rId6" Type="http://schemas.openxmlformats.org/officeDocument/2006/relationships/tags" Target="../tags/tag109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08.xml"/><Relationship Id="rId10" Type="http://schemas.openxmlformats.org/officeDocument/2006/relationships/tags" Target="../tags/tag113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notesSlide" Target="../notesSlides/notesSlide5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9.v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5" Type="http://schemas.openxmlformats.org/officeDocument/2006/relationships/tags" Target="../tags/tag118.xml"/><Relationship Id="rId15" Type="http://schemas.openxmlformats.org/officeDocument/2006/relationships/image" Target="../media/image16.emf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tags" Target="../tags/tag137.xml"/><Relationship Id="rId18" Type="http://schemas.openxmlformats.org/officeDocument/2006/relationships/tags" Target="../tags/tag142.xml"/><Relationship Id="rId26" Type="http://schemas.openxmlformats.org/officeDocument/2006/relationships/tags" Target="../tags/tag150.xml"/><Relationship Id="rId39" Type="http://schemas.openxmlformats.org/officeDocument/2006/relationships/tags" Target="../tags/tag163.xml"/><Relationship Id="rId21" Type="http://schemas.openxmlformats.org/officeDocument/2006/relationships/tags" Target="../tags/tag145.xml"/><Relationship Id="rId34" Type="http://schemas.openxmlformats.org/officeDocument/2006/relationships/tags" Target="../tags/tag158.xml"/><Relationship Id="rId42" Type="http://schemas.openxmlformats.org/officeDocument/2006/relationships/tags" Target="../tags/tag166.xml"/><Relationship Id="rId47" Type="http://schemas.openxmlformats.org/officeDocument/2006/relationships/tags" Target="../tags/tag171.xml"/><Relationship Id="rId50" Type="http://schemas.openxmlformats.org/officeDocument/2006/relationships/tags" Target="../tags/tag174.xml"/><Relationship Id="rId55" Type="http://schemas.openxmlformats.org/officeDocument/2006/relationships/tags" Target="../tags/tag179.xml"/><Relationship Id="rId63" Type="http://schemas.openxmlformats.org/officeDocument/2006/relationships/tags" Target="../tags/tag187.xml"/><Relationship Id="rId68" Type="http://schemas.openxmlformats.org/officeDocument/2006/relationships/tags" Target="../tags/tag192.xml"/><Relationship Id="rId7" Type="http://schemas.openxmlformats.org/officeDocument/2006/relationships/tags" Target="../tags/tag131.xml"/><Relationship Id="rId71" Type="http://schemas.openxmlformats.org/officeDocument/2006/relationships/tags" Target="../tags/tag195.xml"/><Relationship Id="rId2" Type="http://schemas.openxmlformats.org/officeDocument/2006/relationships/tags" Target="../tags/tag126.xml"/><Relationship Id="rId16" Type="http://schemas.openxmlformats.org/officeDocument/2006/relationships/tags" Target="../tags/tag140.xml"/><Relationship Id="rId29" Type="http://schemas.openxmlformats.org/officeDocument/2006/relationships/tags" Target="../tags/tag153.xml"/><Relationship Id="rId11" Type="http://schemas.openxmlformats.org/officeDocument/2006/relationships/tags" Target="../tags/tag135.xml"/><Relationship Id="rId24" Type="http://schemas.openxmlformats.org/officeDocument/2006/relationships/tags" Target="../tags/tag148.xml"/><Relationship Id="rId32" Type="http://schemas.openxmlformats.org/officeDocument/2006/relationships/tags" Target="../tags/tag156.xml"/><Relationship Id="rId37" Type="http://schemas.openxmlformats.org/officeDocument/2006/relationships/tags" Target="../tags/tag161.xml"/><Relationship Id="rId40" Type="http://schemas.openxmlformats.org/officeDocument/2006/relationships/tags" Target="../tags/tag164.xml"/><Relationship Id="rId45" Type="http://schemas.openxmlformats.org/officeDocument/2006/relationships/tags" Target="../tags/tag169.xml"/><Relationship Id="rId53" Type="http://schemas.openxmlformats.org/officeDocument/2006/relationships/tags" Target="../tags/tag177.xml"/><Relationship Id="rId58" Type="http://schemas.openxmlformats.org/officeDocument/2006/relationships/tags" Target="../tags/tag182.xml"/><Relationship Id="rId66" Type="http://schemas.openxmlformats.org/officeDocument/2006/relationships/tags" Target="../tags/tag190.xml"/><Relationship Id="rId74" Type="http://schemas.openxmlformats.org/officeDocument/2006/relationships/oleObject" Target="../embeddings/oleObject15.bin"/><Relationship Id="rId5" Type="http://schemas.openxmlformats.org/officeDocument/2006/relationships/tags" Target="../tags/tag129.xml"/><Relationship Id="rId15" Type="http://schemas.openxmlformats.org/officeDocument/2006/relationships/tags" Target="../tags/tag139.xml"/><Relationship Id="rId23" Type="http://schemas.openxmlformats.org/officeDocument/2006/relationships/tags" Target="../tags/tag147.xml"/><Relationship Id="rId28" Type="http://schemas.openxmlformats.org/officeDocument/2006/relationships/tags" Target="../tags/tag152.xml"/><Relationship Id="rId36" Type="http://schemas.openxmlformats.org/officeDocument/2006/relationships/tags" Target="../tags/tag160.xml"/><Relationship Id="rId49" Type="http://schemas.openxmlformats.org/officeDocument/2006/relationships/tags" Target="../tags/tag173.xml"/><Relationship Id="rId57" Type="http://schemas.openxmlformats.org/officeDocument/2006/relationships/tags" Target="../tags/tag181.xml"/><Relationship Id="rId61" Type="http://schemas.openxmlformats.org/officeDocument/2006/relationships/tags" Target="../tags/tag185.xml"/><Relationship Id="rId10" Type="http://schemas.openxmlformats.org/officeDocument/2006/relationships/tags" Target="../tags/tag134.xml"/><Relationship Id="rId19" Type="http://schemas.openxmlformats.org/officeDocument/2006/relationships/tags" Target="../tags/tag143.xml"/><Relationship Id="rId31" Type="http://schemas.openxmlformats.org/officeDocument/2006/relationships/tags" Target="../tags/tag155.xml"/><Relationship Id="rId44" Type="http://schemas.openxmlformats.org/officeDocument/2006/relationships/tags" Target="../tags/tag168.xml"/><Relationship Id="rId52" Type="http://schemas.openxmlformats.org/officeDocument/2006/relationships/tags" Target="../tags/tag176.xml"/><Relationship Id="rId60" Type="http://schemas.openxmlformats.org/officeDocument/2006/relationships/tags" Target="../tags/tag184.xml"/><Relationship Id="rId65" Type="http://schemas.openxmlformats.org/officeDocument/2006/relationships/tags" Target="../tags/tag189.xml"/><Relationship Id="rId73" Type="http://schemas.openxmlformats.org/officeDocument/2006/relationships/slideLayout" Target="../slideLayouts/slideLayout7.xml"/><Relationship Id="rId4" Type="http://schemas.openxmlformats.org/officeDocument/2006/relationships/tags" Target="../tags/tag128.xml"/><Relationship Id="rId9" Type="http://schemas.openxmlformats.org/officeDocument/2006/relationships/tags" Target="../tags/tag133.xml"/><Relationship Id="rId14" Type="http://schemas.openxmlformats.org/officeDocument/2006/relationships/tags" Target="../tags/tag138.xml"/><Relationship Id="rId22" Type="http://schemas.openxmlformats.org/officeDocument/2006/relationships/tags" Target="../tags/tag146.xml"/><Relationship Id="rId27" Type="http://schemas.openxmlformats.org/officeDocument/2006/relationships/tags" Target="../tags/tag151.xml"/><Relationship Id="rId30" Type="http://schemas.openxmlformats.org/officeDocument/2006/relationships/tags" Target="../tags/tag154.xml"/><Relationship Id="rId35" Type="http://schemas.openxmlformats.org/officeDocument/2006/relationships/tags" Target="../tags/tag159.xml"/><Relationship Id="rId43" Type="http://schemas.openxmlformats.org/officeDocument/2006/relationships/tags" Target="../tags/tag167.xml"/><Relationship Id="rId48" Type="http://schemas.openxmlformats.org/officeDocument/2006/relationships/tags" Target="../tags/tag172.xml"/><Relationship Id="rId56" Type="http://schemas.openxmlformats.org/officeDocument/2006/relationships/tags" Target="../tags/tag180.xml"/><Relationship Id="rId64" Type="http://schemas.openxmlformats.org/officeDocument/2006/relationships/tags" Target="../tags/tag188.xml"/><Relationship Id="rId69" Type="http://schemas.openxmlformats.org/officeDocument/2006/relationships/tags" Target="../tags/tag193.xml"/><Relationship Id="rId8" Type="http://schemas.openxmlformats.org/officeDocument/2006/relationships/tags" Target="../tags/tag132.xml"/><Relationship Id="rId51" Type="http://schemas.openxmlformats.org/officeDocument/2006/relationships/tags" Target="../tags/tag175.xml"/><Relationship Id="rId72" Type="http://schemas.openxmlformats.org/officeDocument/2006/relationships/tags" Target="../tags/tag196.xml"/><Relationship Id="rId3" Type="http://schemas.openxmlformats.org/officeDocument/2006/relationships/tags" Target="../tags/tag127.xml"/><Relationship Id="rId12" Type="http://schemas.openxmlformats.org/officeDocument/2006/relationships/tags" Target="../tags/tag136.xml"/><Relationship Id="rId17" Type="http://schemas.openxmlformats.org/officeDocument/2006/relationships/tags" Target="../tags/tag141.xml"/><Relationship Id="rId25" Type="http://schemas.openxmlformats.org/officeDocument/2006/relationships/tags" Target="../tags/tag149.xml"/><Relationship Id="rId33" Type="http://schemas.openxmlformats.org/officeDocument/2006/relationships/tags" Target="../tags/tag157.xml"/><Relationship Id="rId38" Type="http://schemas.openxmlformats.org/officeDocument/2006/relationships/tags" Target="../tags/tag162.xml"/><Relationship Id="rId46" Type="http://schemas.openxmlformats.org/officeDocument/2006/relationships/tags" Target="../tags/tag170.xml"/><Relationship Id="rId59" Type="http://schemas.openxmlformats.org/officeDocument/2006/relationships/tags" Target="../tags/tag183.xml"/><Relationship Id="rId67" Type="http://schemas.openxmlformats.org/officeDocument/2006/relationships/tags" Target="../tags/tag191.xml"/><Relationship Id="rId20" Type="http://schemas.openxmlformats.org/officeDocument/2006/relationships/tags" Target="../tags/tag144.xml"/><Relationship Id="rId41" Type="http://schemas.openxmlformats.org/officeDocument/2006/relationships/tags" Target="../tags/tag165.xml"/><Relationship Id="rId54" Type="http://schemas.openxmlformats.org/officeDocument/2006/relationships/tags" Target="../tags/tag178.xml"/><Relationship Id="rId62" Type="http://schemas.openxmlformats.org/officeDocument/2006/relationships/tags" Target="../tags/tag186.xml"/><Relationship Id="rId70" Type="http://schemas.openxmlformats.org/officeDocument/2006/relationships/tags" Target="../tags/tag194.xml"/><Relationship Id="rId75" Type="http://schemas.openxmlformats.org/officeDocument/2006/relationships/image" Target="../media/image7.emf"/><Relationship Id="rId1" Type="http://schemas.openxmlformats.org/officeDocument/2006/relationships/vmlDrawing" Target="../drawings/vmlDrawing20.vml"/><Relationship Id="rId6" Type="http://schemas.openxmlformats.org/officeDocument/2006/relationships/tags" Target="../tags/tag1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slide" Target="slide8.xml"/><Relationship Id="rId2" Type="http://schemas.openxmlformats.org/officeDocument/2006/relationships/tags" Target="../tags/tag44.xml"/><Relationship Id="rId1" Type="http://schemas.openxmlformats.org/officeDocument/2006/relationships/vmlDrawing" Target="../drawings/vmlDrawing11.vml"/><Relationship Id="rId6" Type="http://schemas.openxmlformats.org/officeDocument/2006/relationships/tags" Target="../tags/tag48.xml"/><Relationship Id="rId11" Type="http://schemas.openxmlformats.org/officeDocument/2006/relationships/image" Target="../media/image11.emf"/><Relationship Id="rId5" Type="http://schemas.openxmlformats.org/officeDocument/2006/relationships/tags" Target="../tags/tag47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46.xml"/><Relationship Id="rId9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26" Type="http://schemas.openxmlformats.org/officeDocument/2006/relationships/oleObject" Target="../embeddings/oleObject12.bin"/><Relationship Id="rId3" Type="http://schemas.openxmlformats.org/officeDocument/2006/relationships/tags" Target="../tags/tag52.xml"/><Relationship Id="rId21" Type="http://schemas.openxmlformats.org/officeDocument/2006/relationships/tags" Target="../tags/tag70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1" Type="http://schemas.openxmlformats.org/officeDocument/2006/relationships/vmlDrawing" Target="../drawings/vmlDrawing12.v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23" Type="http://schemas.openxmlformats.org/officeDocument/2006/relationships/tags" Target="../tags/tag72.xml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tags" Target="../tags/tag71.xml"/><Relationship Id="rId27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tags" Target="../tags/tag75.xml"/><Relationship Id="rId7" Type="http://schemas.openxmlformats.org/officeDocument/2006/relationships/image" Target="../media/image11.emf"/><Relationship Id="rId2" Type="http://schemas.openxmlformats.org/officeDocument/2006/relationships/tags" Target="../tags/tag7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5.emf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14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slide" Target="slide8.xml"/><Relationship Id="rId2" Type="http://schemas.openxmlformats.org/officeDocument/2006/relationships/tags" Target="../tags/tag77.xml"/><Relationship Id="rId1" Type="http://schemas.openxmlformats.org/officeDocument/2006/relationships/vmlDrawing" Target="../drawings/vmlDrawing14.vml"/><Relationship Id="rId6" Type="http://schemas.openxmlformats.org/officeDocument/2006/relationships/tags" Target="../tags/tag81.xml"/><Relationship Id="rId11" Type="http://schemas.openxmlformats.org/officeDocument/2006/relationships/image" Target="../media/image11.emf"/><Relationship Id="rId5" Type="http://schemas.openxmlformats.org/officeDocument/2006/relationships/tags" Target="../tags/tag80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79.xml"/><Relationship Id="rId9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slide" Target="slide8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5.vml"/><Relationship Id="rId6" Type="http://schemas.openxmlformats.org/officeDocument/2006/relationships/tags" Target="../tags/tag88.xml"/><Relationship Id="rId11" Type="http://schemas.openxmlformats.org/officeDocument/2006/relationships/image" Target="../media/image11.emf"/><Relationship Id="rId5" Type="http://schemas.openxmlformats.org/officeDocument/2006/relationships/tags" Target="../tags/tag87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86.xml"/><Relationship Id="rId9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slide" Target="slide8.xml"/><Relationship Id="rId2" Type="http://schemas.openxmlformats.org/officeDocument/2006/relationships/tags" Target="../tags/tag91.xml"/><Relationship Id="rId1" Type="http://schemas.openxmlformats.org/officeDocument/2006/relationships/vmlDrawing" Target="../drawings/vmlDrawing16.vml"/><Relationship Id="rId6" Type="http://schemas.openxmlformats.org/officeDocument/2006/relationships/tags" Target="../tags/tag95.xml"/><Relationship Id="rId11" Type="http://schemas.openxmlformats.org/officeDocument/2006/relationships/image" Target="../media/image11.emf"/><Relationship Id="rId5" Type="http://schemas.openxmlformats.org/officeDocument/2006/relationships/tags" Target="../tags/tag94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93.xml"/><Relationship Id="rId9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4" name="Object 523" hidden="1">
            <a:extLst>
              <a:ext uri="{FF2B5EF4-FFF2-40B4-BE49-F238E27FC236}">
                <a16:creationId xmlns:a16="http://schemas.microsoft.com/office/drawing/2014/main" id="{98838E70-CEAB-426E-B732-03F5BCE5CB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8193" y="858443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think-cell Slide" r:id="rId5" imgW="353" imgH="353" progId="TCLayout.ActiveDocument.1">
                  <p:embed/>
                </p:oleObj>
              </mc:Choice>
              <mc:Fallback>
                <p:oleObj name="think-cell Slide" r:id="rId5" imgW="353" imgH="353" progId="TCLayout.ActiveDocument.1">
                  <p:embed/>
                  <p:pic>
                    <p:nvPicPr>
                      <p:cNvPr id="524" name="Object 523" hidden="1">
                        <a:extLst>
                          <a:ext uri="{FF2B5EF4-FFF2-40B4-BE49-F238E27FC236}">
                            <a16:creationId xmlns:a16="http://schemas.microsoft.com/office/drawing/2014/main" id="{98838E70-CEAB-426E-B732-03F5BCE5CB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68193" y="858443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3" name="Rectangle 522">
            <a:extLst>
              <a:ext uri="{FF2B5EF4-FFF2-40B4-BE49-F238E27FC236}">
                <a16:creationId xmlns:a16="http://schemas.microsoft.com/office/drawing/2014/main" id="{203F283B-273D-4456-BB7C-794CEF5B6B91}"/>
              </a:ext>
            </a:extLst>
          </p:cNvPr>
          <p:cNvSpPr/>
          <p:nvPr/>
        </p:nvSpPr>
        <p:spPr>
          <a:xfrm>
            <a:off x="4033465" y="2511905"/>
            <a:ext cx="6634537" cy="18341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22" name="Group 521">
            <a:extLst>
              <a:ext uri="{FF2B5EF4-FFF2-40B4-BE49-F238E27FC236}">
                <a16:creationId xmlns:a16="http://schemas.microsoft.com/office/drawing/2014/main" id="{E906B080-76F1-48B7-B202-BAEDBB7D2F77}"/>
              </a:ext>
            </a:extLst>
          </p:cNvPr>
          <p:cNvGrpSpPr/>
          <p:nvPr/>
        </p:nvGrpSpPr>
        <p:grpSpPr>
          <a:xfrm>
            <a:off x="1211493" y="1233164"/>
            <a:ext cx="4507708" cy="4391677"/>
            <a:chOff x="149225" y="709613"/>
            <a:chExt cx="6537326" cy="6369050"/>
          </a:xfrm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id="{FC41ABE6-3A47-4DB4-A687-1DD69B584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050" y="5837238"/>
              <a:ext cx="560388" cy="622300"/>
            </a:xfrm>
            <a:custGeom>
              <a:avLst/>
              <a:gdLst>
                <a:gd name="T0" fmla="*/ 192 w 834"/>
                <a:gd name="T1" fmla="*/ 919 h 924"/>
                <a:gd name="T2" fmla="*/ 834 w 834"/>
                <a:gd name="T3" fmla="*/ 173 h 924"/>
                <a:gd name="T4" fmla="*/ 623 w 834"/>
                <a:gd name="T5" fmla="*/ 0 h 924"/>
                <a:gd name="T6" fmla="*/ 4 w 834"/>
                <a:gd name="T7" fmla="*/ 763 h 924"/>
                <a:gd name="T8" fmla="*/ 6 w 834"/>
                <a:gd name="T9" fmla="*/ 779 h 924"/>
                <a:gd name="T10" fmla="*/ 176 w 834"/>
                <a:gd name="T11" fmla="*/ 920 h 924"/>
                <a:gd name="T12" fmla="*/ 192 w 834"/>
                <a:gd name="T13" fmla="*/ 919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4" h="924">
                  <a:moveTo>
                    <a:pt x="192" y="919"/>
                  </a:moveTo>
                  <a:lnTo>
                    <a:pt x="834" y="173"/>
                  </a:lnTo>
                  <a:lnTo>
                    <a:pt x="623" y="0"/>
                  </a:lnTo>
                  <a:lnTo>
                    <a:pt x="4" y="763"/>
                  </a:lnTo>
                  <a:cubicBezTo>
                    <a:pt x="0" y="768"/>
                    <a:pt x="1" y="775"/>
                    <a:pt x="6" y="779"/>
                  </a:cubicBezTo>
                  <a:lnTo>
                    <a:pt x="176" y="920"/>
                  </a:lnTo>
                  <a:cubicBezTo>
                    <a:pt x="181" y="924"/>
                    <a:pt x="188" y="923"/>
                    <a:pt x="192" y="919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4" name="Freeform 7">
              <a:extLst>
                <a:ext uri="{FF2B5EF4-FFF2-40B4-BE49-F238E27FC236}">
                  <a16:creationId xmlns:a16="http://schemas.microsoft.com/office/drawing/2014/main" id="{D5E03CF7-FA2E-4633-8FFD-6345AF6A1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363" y="6372225"/>
              <a:ext cx="150813" cy="138113"/>
            </a:xfrm>
            <a:custGeom>
              <a:avLst/>
              <a:gdLst>
                <a:gd name="T0" fmla="*/ 49 w 224"/>
                <a:gd name="T1" fmla="*/ 4 h 205"/>
                <a:gd name="T2" fmla="*/ 34 w 224"/>
                <a:gd name="T3" fmla="*/ 6 h 205"/>
                <a:gd name="T4" fmla="*/ 10 w 224"/>
                <a:gd name="T5" fmla="*/ 36 h 205"/>
                <a:gd name="T6" fmla="*/ 0 w 224"/>
                <a:gd name="T7" fmla="*/ 55 h 205"/>
                <a:gd name="T8" fmla="*/ 0 w 224"/>
                <a:gd name="T9" fmla="*/ 68 h 205"/>
                <a:gd name="T10" fmla="*/ 13 w 224"/>
                <a:gd name="T11" fmla="*/ 86 h 205"/>
                <a:gd name="T12" fmla="*/ 145 w 224"/>
                <a:gd name="T13" fmla="*/ 195 h 205"/>
                <a:gd name="T14" fmla="*/ 165 w 224"/>
                <a:gd name="T15" fmla="*/ 205 h 205"/>
                <a:gd name="T16" fmla="*/ 177 w 224"/>
                <a:gd name="T17" fmla="*/ 203 h 205"/>
                <a:gd name="T18" fmla="*/ 195 w 224"/>
                <a:gd name="T19" fmla="*/ 189 h 205"/>
                <a:gd name="T20" fmla="*/ 220 w 224"/>
                <a:gd name="T21" fmla="*/ 160 h 205"/>
                <a:gd name="T22" fmla="*/ 219 w 224"/>
                <a:gd name="T23" fmla="*/ 144 h 205"/>
                <a:gd name="T24" fmla="*/ 49 w 224"/>
                <a:gd name="T25" fmla="*/ 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4" h="205">
                  <a:moveTo>
                    <a:pt x="49" y="4"/>
                  </a:moveTo>
                  <a:cubicBezTo>
                    <a:pt x="44" y="0"/>
                    <a:pt x="37" y="1"/>
                    <a:pt x="34" y="6"/>
                  </a:cubicBezTo>
                  <a:lnTo>
                    <a:pt x="10" y="36"/>
                  </a:lnTo>
                  <a:cubicBezTo>
                    <a:pt x="6" y="41"/>
                    <a:pt x="1" y="50"/>
                    <a:pt x="0" y="55"/>
                  </a:cubicBezTo>
                  <a:lnTo>
                    <a:pt x="0" y="68"/>
                  </a:lnTo>
                  <a:cubicBezTo>
                    <a:pt x="3" y="74"/>
                    <a:pt x="9" y="82"/>
                    <a:pt x="13" y="86"/>
                  </a:cubicBezTo>
                  <a:lnTo>
                    <a:pt x="145" y="195"/>
                  </a:lnTo>
                  <a:cubicBezTo>
                    <a:pt x="150" y="199"/>
                    <a:pt x="158" y="203"/>
                    <a:pt x="165" y="205"/>
                  </a:cubicBezTo>
                  <a:lnTo>
                    <a:pt x="177" y="203"/>
                  </a:lnTo>
                  <a:cubicBezTo>
                    <a:pt x="183" y="200"/>
                    <a:pt x="191" y="194"/>
                    <a:pt x="195" y="189"/>
                  </a:cubicBezTo>
                  <a:lnTo>
                    <a:pt x="220" y="160"/>
                  </a:lnTo>
                  <a:cubicBezTo>
                    <a:pt x="224" y="155"/>
                    <a:pt x="223" y="148"/>
                    <a:pt x="219" y="144"/>
                  </a:cubicBezTo>
                  <a:lnTo>
                    <a:pt x="49" y="4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5" name="Freeform 8">
              <a:extLst>
                <a:ext uri="{FF2B5EF4-FFF2-40B4-BE49-F238E27FC236}">
                  <a16:creationId xmlns:a16="http://schemas.microsoft.com/office/drawing/2014/main" id="{A7250FCD-2D55-4094-AE53-CDB0ECCCE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8" y="6440488"/>
              <a:ext cx="271463" cy="146050"/>
            </a:xfrm>
            <a:custGeom>
              <a:avLst/>
              <a:gdLst>
                <a:gd name="T0" fmla="*/ 244 w 404"/>
                <a:gd name="T1" fmla="*/ 212 h 217"/>
                <a:gd name="T2" fmla="*/ 404 w 404"/>
                <a:gd name="T3" fmla="*/ 39 h 217"/>
                <a:gd name="T4" fmla="*/ 393 w 404"/>
                <a:gd name="T5" fmla="*/ 68 h 217"/>
                <a:gd name="T6" fmla="*/ 120 w 404"/>
                <a:gd name="T7" fmla="*/ 109 h 217"/>
                <a:gd name="T8" fmla="*/ 382 w 404"/>
                <a:gd name="T9" fmla="*/ 54 h 217"/>
                <a:gd name="T10" fmla="*/ 392 w 404"/>
                <a:gd name="T11" fmla="*/ 33 h 217"/>
                <a:gd name="T12" fmla="*/ 172 w 404"/>
                <a:gd name="T13" fmla="*/ 10 h 217"/>
                <a:gd name="T14" fmla="*/ 4 w 404"/>
                <a:gd name="T15" fmla="*/ 188 h 217"/>
                <a:gd name="T16" fmla="*/ 69 w 404"/>
                <a:gd name="T17" fmla="*/ 181 h 217"/>
                <a:gd name="T18" fmla="*/ 244 w 404"/>
                <a:gd name="T19" fmla="*/ 2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217">
                  <a:moveTo>
                    <a:pt x="244" y="212"/>
                  </a:moveTo>
                  <a:cubicBezTo>
                    <a:pt x="366" y="204"/>
                    <a:pt x="403" y="94"/>
                    <a:pt x="404" y="39"/>
                  </a:cubicBezTo>
                  <a:cubicBezTo>
                    <a:pt x="401" y="49"/>
                    <a:pt x="397" y="58"/>
                    <a:pt x="393" y="68"/>
                  </a:cubicBezTo>
                  <a:cubicBezTo>
                    <a:pt x="327" y="194"/>
                    <a:pt x="170" y="96"/>
                    <a:pt x="120" y="109"/>
                  </a:cubicBezTo>
                  <a:cubicBezTo>
                    <a:pt x="157" y="85"/>
                    <a:pt x="317" y="172"/>
                    <a:pt x="382" y="54"/>
                  </a:cubicBezTo>
                  <a:cubicBezTo>
                    <a:pt x="386" y="47"/>
                    <a:pt x="389" y="40"/>
                    <a:pt x="392" y="33"/>
                  </a:cubicBezTo>
                  <a:cubicBezTo>
                    <a:pt x="365" y="50"/>
                    <a:pt x="280" y="18"/>
                    <a:pt x="172" y="10"/>
                  </a:cubicBezTo>
                  <a:cubicBezTo>
                    <a:pt x="22" y="0"/>
                    <a:pt x="0" y="174"/>
                    <a:pt x="4" y="188"/>
                  </a:cubicBezTo>
                  <a:cubicBezTo>
                    <a:pt x="14" y="181"/>
                    <a:pt x="31" y="176"/>
                    <a:pt x="69" y="181"/>
                  </a:cubicBezTo>
                  <a:cubicBezTo>
                    <a:pt x="112" y="186"/>
                    <a:pt x="170" y="217"/>
                    <a:pt x="244" y="212"/>
                  </a:cubicBezTo>
                </a:path>
              </a:pathLst>
            </a:custGeom>
            <a:solidFill>
              <a:srgbClr val="67A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6" name="Freeform 9">
              <a:extLst>
                <a:ext uri="{FF2B5EF4-FFF2-40B4-BE49-F238E27FC236}">
                  <a16:creationId xmlns:a16="http://schemas.microsoft.com/office/drawing/2014/main" id="{2B874408-AB37-4ED3-98A2-594D4F076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913" y="6492875"/>
              <a:ext cx="158750" cy="209550"/>
            </a:xfrm>
            <a:custGeom>
              <a:avLst/>
              <a:gdLst>
                <a:gd name="T0" fmla="*/ 207 w 237"/>
                <a:gd name="T1" fmla="*/ 158 h 313"/>
                <a:gd name="T2" fmla="*/ 137 w 237"/>
                <a:gd name="T3" fmla="*/ 0 h 313"/>
                <a:gd name="T4" fmla="*/ 153 w 237"/>
                <a:gd name="T5" fmla="*/ 17 h 313"/>
                <a:gd name="T6" fmla="*/ 102 w 237"/>
                <a:gd name="T7" fmla="*/ 212 h 313"/>
                <a:gd name="T8" fmla="*/ 141 w 237"/>
                <a:gd name="T9" fmla="*/ 19 h 313"/>
                <a:gd name="T10" fmla="*/ 130 w 237"/>
                <a:gd name="T11" fmla="*/ 7 h 313"/>
                <a:gd name="T12" fmla="*/ 50 w 237"/>
                <a:gd name="T13" fmla="*/ 148 h 313"/>
                <a:gd name="T14" fmla="*/ 121 w 237"/>
                <a:gd name="T15" fmla="*/ 313 h 313"/>
                <a:gd name="T16" fmla="*/ 135 w 237"/>
                <a:gd name="T17" fmla="*/ 267 h 313"/>
                <a:gd name="T18" fmla="*/ 207 w 237"/>
                <a:gd name="T19" fmla="*/ 15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7" h="313">
                  <a:moveTo>
                    <a:pt x="207" y="158"/>
                  </a:moveTo>
                  <a:cubicBezTo>
                    <a:pt x="237" y="74"/>
                    <a:pt x="174" y="17"/>
                    <a:pt x="137" y="0"/>
                  </a:cubicBezTo>
                  <a:cubicBezTo>
                    <a:pt x="143" y="5"/>
                    <a:pt x="148" y="11"/>
                    <a:pt x="153" y="17"/>
                  </a:cubicBezTo>
                  <a:cubicBezTo>
                    <a:pt x="219" y="97"/>
                    <a:pt x="107" y="174"/>
                    <a:pt x="102" y="212"/>
                  </a:cubicBezTo>
                  <a:cubicBezTo>
                    <a:pt x="96" y="180"/>
                    <a:pt x="201" y="98"/>
                    <a:pt x="141" y="19"/>
                  </a:cubicBezTo>
                  <a:cubicBezTo>
                    <a:pt x="137" y="15"/>
                    <a:pt x="134" y="11"/>
                    <a:pt x="130" y="7"/>
                  </a:cubicBezTo>
                  <a:cubicBezTo>
                    <a:pt x="133" y="30"/>
                    <a:pt x="87" y="77"/>
                    <a:pt x="50" y="148"/>
                  </a:cubicBezTo>
                  <a:cubicBezTo>
                    <a:pt x="0" y="246"/>
                    <a:pt x="111" y="312"/>
                    <a:pt x="121" y="313"/>
                  </a:cubicBezTo>
                  <a:cubicBezTo>
                    <a:pt x="119" y="304"/>
                    <a:pt x="121" y="292"/>
                    <a:pt x="135" y="267"/>
                  </a:cubicBezTo>
                  <a:cubicBezTo>
                    <a:pt x="151" y="240"/>
                    <a:pt x="188" y="210"/>
                    <a:pt x="207" y="158"/>
                  </a:cubicBezTo>
                </a:path>
              </a:pathLst>
            </a:custGeom>
            <a:solidFill>
              <a:srgbClr val="67A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7" name="Freeform 10">
              <a:extLst>
                <a:ext uri="{FF2B5EF4-FFF2-40B4-BE49-F238E27FC236}">
                  <a16:creationId xmlns:a16="http://schemas.microsoft.com/office/drawing/2014/main" id="{F8D3FA73-904C-4AFF-8F6A-9E8F35E70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2238" y="5300663"/>
              <a:ext cx="1017588" cy="1157288"/>
            </a:xfrm>
            <a:custGeom>
              <a:avLst/>
              <a:gdLst>
                <a:gd name="T0" fmla="*/ 2 w 1514"/>
                <a:gd name="T1" fmla="*/ 731 h 1721"/>
                <a:gd name="T2" fmla="*/ 56 w 1514"/>
                <a:gd name="T3" fmla="*/ 1145 h 1721"/>
                <a:gd name="T4" fmla="*/ 77 w 1514"/>
                <a:gd name="T5" fmla="*/ 1151 h 1721"/>
                <a:gd name="T6" fmla="*/ 220 w 1514"/>
                <a:gd name="T7" fmla="*/ 979 h 1721"/>
                <a:gd name="T8" fmla="*/ 241 w 1514"/>
                <a:gd name="T9" fmla="*/ 985 h 1721"/>
                <a:gd name="T10" fmla="*/ 292 w 1514"/>
                <a:gd name="T11" fmla="*/ 1341 h 1721"/>
                <a:gd name="T12" fmla="*/ 314 w 1514"/>
                <a:gd name="T13" fmla="*/ 1347 h 1721"/>
                <a:gd name="T14" fmla="*/ 456 w 1514"/>
                <a:gd name="T15" fmla="*/ 1175 h 1721"/>
                <a:gd name="T16" fmla="*/ 477 w 1514"/>
                <a:gd name="T17" fmla="*/ 1182 h 1721"/>
                <a:gd name="T18" fmla="*/ 512 w 1514"/>
                <a:gd name="T19" fmla="*/ 1522 h 1721"/>
                <a:gd name="T20" fmla="*/ 532 w 1514"/>
                <a:gd name="T21" fmla="*/ 1528 h 1721"/>
                <a:gd name="T22" fmla="*/ 675 w 1514"/>
                <a:gd name="T23" fmla="*/ 1356 h 1721"/>
                <a:gd name="T24" fmla="*/ 695 w 1514"/>
                <a:gd name="T25" fmla="*/ 1362 h 1721"/>
                <a:gd name="T26" fmla="*/ 730 w 1514"/>
                <a:gd name="T27" fmla="*/ 1703 h 1721"/>
                <a:gd name="T28" fmla="*/ 751 w 1514"/>
                <a:gd name="T29" fmla="*/ 1709 h 1721"/>
                <a:gd name="T30" fmla="*/ 1505 w 1514"/>
                <a:gd name="T31" fmla="*/ 792 h 1721"/>
                <a:gd name="T32" fmla="*/ 1501 w 1514"/>
                <a:gd name="T33" fmla="*/ 753 h 1721"/>
                <a:gd name="T34" fmla="*/ 604 w 1514"/>
                <a:gd name="T35" fmla="*/ 10 h 1721"/>
                <a:gd name="T36" fmla="*/ 565 w 1514"/>
                <a:gd name="T37" fmla="*/ 14 h 1721"/>
                <a:gd name="T38" fmla="*/ 16 w 1514"/>
                <a:gd name="T39" fmla="*/ 682 h 1721"/>
                <a:gd name="T40" fmla="*/ 2 w 1514"/>
                <a:gd name="T41" fmla="*/ 731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4" h="1721">
                  <a:moveTo>
                    <a:pt x="2" y="731"/>
                  </a:moveTo>
                  <a:lnTo>
                    <a:pt x="56" y="1145"/>
                  </a:lnTo>
                  <a:cubicBezTo>
                    <a:pt x="58" y="1160"/>
                    <a:pt x="67" y="1163"/>
                    <a:pt x="77" y="1151"/>
                  </a:cubicBezTo>
                  <a:lnTo>
                    <a:pt x="220" y="979"/>
                  </a:lnTo>
                  <a:cubicBezTo>
                    <a:pt x="229" y="967"/>
                    <a:pt x="239" y="970"/>
                    <a:pt x="241" y="985"/>
                  </a:cubicBezTo>
                  <a:lnTo>
                    <a:pt x="292" y="1341"/>
                  </a:lnTo>
                  <a:cubicBezTo>
                    <a:pt x="294" y="1356"/>
                    <a:pt x="304" y="1359"/>
                    <a:pt x="314" y="1347"/>
                  </a:cubicBezTo>
                  <a:lnTo>
                    <a:pt x="456" y="1175"/>
                  </a:lnTo>
                  <a:cubicBezTo>
                    <a:pt x="466" y="1164"/>
                    <a:pt x="475" y="1166"/>
                    <a:pt x="477" y="1182"/>
                  </a:cubicBezTo>
                  <a:lnTo>
                    <a:pt x="512" y="1522"/>
                  </a:lnTo>
                  <a:cubicBezTo>
                    <a:pt x="513" y="1537"/>
                    <a:pt x="523" y="1540"/>
                    <a:pt x="532" y="1528"/>
                  </a:cubicBezTo>
                  <a:lnTo>
                    <a:pt x="675" y="1356"/>
                  </a:lnTo>
                  <a:cubicBezTo>
                    <a:pt x="684" y="1344"/>
                    <a:pt x="694" y="1347"/>
                    <a:pt x="695" y="1362"/>
                  </a:cubicBezTo>
                  <a:lnTo>
                    <a:pt x="730" y="1703"/>
                  </a:lnTo>
                  <a:cubicBezTo>
                    <a:pt x="732" y="1718"/>
                    <a:pt x="741" y="1721"/>
                    <a:pt x="751" y="1709"/>
                  </a:cubicBezTo>
                  <a:lnTo>
                    <a:pt x="1505" y="792"/>
                  </a:lnTo>
                  <a:cubicBezTo>
                    <a:pt x="1514" y="781"/>
                    <a:pt x="1513" y="763"/>
                    <a:pt x="1501" y="753"/>
                  </a:cubicBezTo>
                  <a:lnTo>
                    <a:pt x="604" y="10"/>
                  </a:lnTo>
                  <a:cubicBezTo>
                    <a:pt x="592" y="0"/>
                    <a:pt x="574" y="2"/>
                    <a:pt x="565" y="14"/>
                  </a:cubicBezTo>
                  <a:lnTo>
                    <a:pt x="16" y="682"/>
                  </a:lnTo>
                  <a:cubicBezTo>
                    <a:pt x="6" y="694"/>
                    <a:pt x="0" y="716"/>
                    <a:pt x="2" y="731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8" name="Freeform 11">
              <a:extLst>
                <a:ext uri="{FF2B5EF4-FFF2-40B4-BE49-F238E27FC236}">
                  <a16:creationId xmlns:a16="http://schemas.microsoft.com/office/drawing/2014/main" id="{2FB1F6A6-1491-4106-8B10-7B4AEFC34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6086475"/>
              <a:ext cx="111125" cy="115888"/>
            </a:xfrm>
            <a:custGeom>
              <a:avLst/>
              <a:gdLst>
                <a:gd name="T0" fmla="*/ 86 w 167"/>
                <a:gd name="T1" fmla="*/ 6 h 174"/>
                <a:gd name="T2" fmla="*/ 106 w 167"/>
                <a:gd name="T3" fmla="*/ 5 h 174"/>
                <a:gd name="T4" fmla="*/ 160 w 167"/>
                <a:gd name="T5" fmla="*/ 50 h 174"/>
                <a:gd name="T6" fmla="*/ 162 w 167"/>
                <a:gd name="T7" fmla="*/ 69 h 174"/>
                <a:gd name="T8" fmla="*/ 81 w 167"/>
                <a:gd name="T9" fmla="*/ 168 h 174"/>
                <a:gd name="T10" fmla="*/ 61 w 167"/>
                <a:gd name="T11" fmla="*/ 169 h 174"/>
                <a:gd name="T12" fmla="*/ 7 w 167"/>
                <a:gd name="T13" fmla="*/ 124 h 174"/>
                <a:gd name="T14" fmla="*/ 5 w 167"/>
                <a:gd name="T15" fmla="*/ 105 h 174"/>
                <a:gd name="T16" fmla="*/ 86 w 167"/>
                <a:gd name="T17" fmla="*/ 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74">
                  <a:moveTo>
                    <a:pt x="86" y="6"/>
                  </a:moveTo>
                  <a:cubicBezTo>
                    <a:pt x="91" y="0"/>
                    <a:pt x="100" y="0"/>
                    <a:pt x="106" y="5"/>
                  </a:cubicBezTo>
                  <a:lnTo>
                    <a:pt x="160" y="50"/>
                  </a:lnTo>
                  <a:cubicBezTo>
                    <a:pt x="166" y="55"/>
                    <a:pt x="167" y="63"/>
                    <a:pt x="162" y="69"/>
                  </a:cubicBezTo>
                  <a:lnTo>
                    <a:pt x="81" y="168"/>
                  </a:lnTo>
                  <a:cubicBezTo>
                    <a:pt x="76" y="173"/>
                    <a:pt x="67" y="174"/>
                    <a:pt x="61" y="169"/>
                  </a:cubicBezTo>
                  <a:lnTo>
                    <a:pt x="7" y="124"/>
                  </a:lnTo>
                  <a:cubicBezTo>
                    <a:pt x="1" y="119"/>
                    <a:pt x="0" y="111"/>
                    <a:pt x="5" y="105"/>
                  </a:cubicBezTo>
                  <a:lnTo>
                    <a:pt x="86" y="6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9" name="Freeform 12">
              <a:extLst>
                <a:ext uri="{FF2B5EF4-FFF2-40B4-BE49-F238E27FC236}">
                  <a16:creationId xmlns:a16="http://schemas.microsoft.com/office/drawing/2014/main" id="{AD8FCA20-690A-4A10-9E69-ECBF3EB06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100" y="5964238"/>
              <a:ext cx="112713" cy="115888"/>
            </a:xfrm>
            <a:custGeom>
              <a:avLst/>
              <a:gdLst>
                <a:gd name="T0" fmla="*/ 87 w 168"/>
                <a:gd name="T1" fmla="*/ 6 h 174"/>
                <a:gd name="T2" fmla="*/ 106 w 168"/>
                <a:gd name="T3" fmla="*/ 5 h 174"/>
                <a:gd name="T4" fmla="*/ 161 w 168"/>
                <a:gd name="T5" fmla="*/ 50 h 174"/>
                <a:gd name="T6" fmla="*/ 163 w 168"/>
                <a:gd name="T7" fmla="*/ 69 h 174"/>
                <a:gd name="T8" fmla="*/ 81 w 168"/>
                <a:gd name="T9" fmla="*/ 168 h 174"/>
                <a:gd name="T10" fmla="*/ 62 w 168"/>
                <a:gd name="T11" fmla="*/ 169 h 174"/>
                <a:gd name="T12" fmla="*/ 7 w 168"/>
                <a:gd name="T13" fmla="*/ 124 h 174"/>
                <a:gd name="T14" fmla="*/ 5 w 168"/>
                <a:gd name="T15" fmla="*/ 105 h 174"/>
                <a:gd name="T16" fmla="*/ 87 w 168"/>
                <a:gd name="T17" fmla="*/ 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174">
                  <a:moveTo>
                    <a:pt x="87" y="6"/>
                  </a:moveTo>
                  <a:cubicBezTo>
                    <a:pt x="92" y="1"/>
                    <a:pt x="100" y="0"/>
                    <a:pt x="106" y="5"/>
                  </a:cubicBezTo>
                  <a:lnTo>
                    <a:pt x="161" y="50"/>
                  </a:lnTo>
                  <a:cubicBezTo>
                    <a:pt x="167" y="55"/>
                    <a:pt x="168" y="63"/>
                    <a:pt x="163" y="69"/>
                  </a:cubicBezTo>
                  <a:lnTo>
                    <a:pt x="81" y="168"/>
                  </a:lnTo>
                  <a:cubicBezTo>
                    <a:pt x="76" y="174"/>
                    <a:pt x="68" y="174"/>
                    <a:pt x="62" y="169"/>
                  </a:cubicBezTo>
                  <a:lnTo>
                    <a:pt x="7" y="124"/>
                  </a:lnTo>
                  <a:cubicBezTo>
                    <a:pt x="1" y="119"/>
                    <a:pt x="0" y="111"/>
                    <a:pt x="5" y="105"/>
                  </a:cubicBezTo>
                  <a:lnTo>
                    <a:pt x="87" y="6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0" name="Freeform 13">
              <a:extLst>
                <a:ext uri="{FF2B5EF4-FFF2-40B4-BE49-F238E27FC236}">
                  <a16:creationId xmlns:a16="http://schemas.microsoft.com/office/drawing/2014/main" id="{118FA989-7E64-402F-85A9-EC2AB8D0C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5842000"/>
              <a:ext cx="112713" cy="115888"/>
            </a:xfrm>
            <a:custGeom>
              <a:avLst/>
              <a:gdLst>
                <a:gd name="T0" fmla="*/ 86 w 167"/>
                <a:gd name="T1" fmla="*/ 6 h 174"/>
                <a:gd name="T2" fmla="*/ 106 w 167"/>
                <a:gd name="T3" fmla="*/ 5 h 174"/>
                <a:gd name="T4" fmla="*/ 160 w 167"/>
                <a:gd name="T5" fmla="*/ 50 h 174"/>
                <a:gd name="T6" fmla="*/ 162 w 167"/>
                <a:gd name="T7" fmla="*/ 69 h 174"/>
                <a:gd name="T8" fmla="*/ 81 w 167"/>
                <a:gd name="T9" fmla="*/ 168 h 174"/>
                <a:gd name="T10" fmla="*/ 61 w 167"/>
                <a:gd name="T11" fmla="*/ 169 h 174"/>
                <a:gd name="T12" fmla="*/ 7 w 167"/>
                <a:gd name="T13" fmla="*/ 124 h 174"/>
                <a:gd name="T14" fmla="*/ 5 w 167"/>
                <a:gd name="T15" fmla="*/ 105 h 174"/>
                <a:gd name="T16" fmla="*/ 86 w 167"/>
                <a:gd name="T17" fmla="*/ 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74">
                  <a:moveTo>
                    <a:pt x="86" y="6"/>
                  </a:moveTo>
                  <a:cubicBezTo>
                    <a:pt x="91" y="1"/>
                    <a:pt x="100" y="0"/>
                    <a:pt x="106" y="5"/>
                  </a:cubicBezTo>
                  <a:lnTo>
                    <a:pt x="160" y="50"/>
                  </a:lnTo>
                  <a:cubicBezTo>
                    <a:pt x="166" y="55"/>
                    <a:pt x="167" y="63"/>
                    <a:pt x="162" y="69"/>
                  </a:cubicBezTo>
                  <a:lnTo>
                    <a:pt x="81" y="168"/>
                  </a:lnTo>
                  <a:cubicBezTo>
                    <a:pt x="76" y="174"/>
                    <a:pt x="67" y="174"/>
                    <a:pt x="61" y="169"/>
                  </a:cubicBezTo>
                  <a:lnTo>
                    <a:pt x="7" y="124"/>
                  </a:lnTo>
                  <a:cubicBezTo>
                    <a:pt x="1" y="119"/>
                    <a:pt x="0" y="111"/>
                    <a:pt x="5" y="105"/>
                  </a:cubicBezTo>
                  <a:lnTo>
                    <a:pt x="86" y="6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1" name="Freeform 14">
              <a:extLst>
                <a:ext uri="{FF2B5EF4-FFF2-40B4-BE49-F238E27FC236}">
                  <a16:creationId xmlns:a16="http://schemas.microsoft.com/office/drawing/2014/main" id="{2319B924-DF9C-4435-A2B0-ACC6F4CB8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825" y="5719763"/>
              <a:ext cx="111125" cy="115888"/>
            </a:xfrm>
            <a:custGeom>
              <a:avLst/>
              <a:gdLst>
                <a:gd name="T0" fmla="*/ 87 w 167"/>
                <a:gd name="T1" fmla="*/ 6 h 174"/>
                <a:gd name="T2" fmla="*/ 106 w 167"/>
                <a:gd name="T3" fmla="*/ 5 h 174"/>
                <a:gd name="T4" fmla="*/ 161 w 167"/>
                <a:gd name="T5" fmla="*/ 50 h 174"/>
                <a:gd name="T6" fmla="*/ 163 w 167"/>
                <a:gd name="T7" fmla="*/ 69 h 174"/>
                <a:gd name="T8" fmla="*/ 81 w 167"/>
                <a:gd name="T9" fmla="*/ 168 h 174"/>
                <a:gd name="T10" fmla="*/ 62 w 167"/>
                <a:gd name="T11" fmla="*/ 170 h 174"/>
                <a:gd name="T12" fmla="*/ 7 w 167"/>
                <a:gd name="T13" fmla="*/ 124 h 174"/>
                <a:gd name="T14" fmla="*/ 5 w 167"/>
                <a:gd name="T15" fmla="*/ 105 h 174"/>
                <a:gd name="T16" fmla="*/ 87 w 167"/>
                <a:gd name="T17" fmla="*/ 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74">
                  <a:moveTo>
                    <a:pt x="87" y="6"/>
                  </a:moveTo>
                  <a:cubicBezTo>
                    <a:pt x="92" y="1"/>
                    <a:pt x="100" y="0"/>
                    <a:pt x="106" y="5"/>
                  </a:cubicBezTo>
                  <a:lnTo>
                    <a:pt x="161" y="50"/>
                  </a:lnTo>
                  <a:cubicBezTo>
                    <a:pt x="167" y="55"/>
                    <a:pt x="167" y="64"/>
                    <a:pt x="163" y="69"/>
                  </a:cubicBezTo>
                  <a:lnTo>
                    <a:pt x="81" y="168"/>
                  </a:lnTo>
                  <a:cubicBezTo>
                    <a:pt x="76" y="174"/>
                    <a:pt x="67" y="174"/>
                    <a:pt x="62" y="170"/>
                  </a:cubicBezTo>
                  <a:lnTo>
                    <a:pt x="7" y="124"/>
                  </a:lnTo>
                  <a:cubicBezTo>
                    <a:pt x="1" y="119"/>
                    <a:pt x="0" y="111"/>
                    <a:pt x="5" y="105"/>
                  </a:cubicBezTo>
                  <a:lnTo>
                    <a:pt x="87" y="6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2" name="Freeform 15">
              <a:extLst>
                <a:ext uri="{FF2B5EF4-FFF2-40B4-BE49-F238E27FC236}">
                  <a16:creationId xmlns:a16="http://schemas.microsoft.com/office/drawing/2014/main" id="{E7923ED6-C621-4220-91FF-29EF47931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775" y="5341938"/>
              <a:ext cx="12700" cy="15875"/>
            </a:xfrm>
            <a:custGeom>
              <a:avLst/>
              <a:gdLst>
                <a:gd name="T0" fmla="*/ 2 w 17"/>
                <a:gd name="T1" fmla="*/ 2 h 23"/>
                <a:gd name="T2" fmla="*/ 12 w 17"/>
                <a:gd name="T3" fmla="*/ 9 h 23"/>
                <a:gd name="T4" fmla="*/ 15 w 17"/>
                <a:gd name="T5" fmla="*/ 21 h 23"/>
                <a:gd name="T6" fmla="*/ 4 w 17"/>
                <a:gd name="T7" fmla="*/ 14 h 23"/>
                <a:gd name="T8" fmla="*/ 2 w 17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3">
                  <a:moveTo>
                    <a:pt x="2" y="2"/>
                  </a:moveTo>
                  <a:cubicBezTo>
                    <a:pt x="4" y="0"/>
                    <a:pt x="8" y="4"/>
                    <a:pt x="12" y="9"/>
                  </a:cubicBezTo>
                  <a:cubicBezTo>
                    <a:pt x="15" y="15"/>
                    <a:pt x="17" y="20"/>
                    <a:pt x="15" y="21"/>
                  </a:cubicBezTo>
                  <a:cubicBezTo>
                    <a:pt x="12" y="23"/>
                    <a:pt x="8" y="19"/>
                    <a:pt x="4" y="14"/>
                  </a:cubicBezTo>
                  <a:cubicBezTo>
                    <a:pt x="1" y="9"/>
                    <a:pt x="0" y="3"/>
                    <a:pt x="2" y="2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3" name="Freeform 16">
              <a:extLst>
                <a:ext uri="{FF2B5EF4-FFF2-40B4-BE49-F238E27FC236}">
                  <a16:creationId xmlns:a16="http://schemas.microsoft.com/office/drawing/2014/main" id="{1D5CF59E-D66F-4182-97E9-0B16DF085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5311775"/>
              <a:ext cx="52388" cy="42863"/>
            </a:xfrm>
            <a:custGeom>
              <a:avLst/>
              <a:gdLst>
                <a:gd name="T0" fmla="*/ 61 w 78"/>
                <a:gd name="T1" fmla="*/ 0 h 64"/>
                <a:gd name="T2" fmla="*/ 53 w 78"/>
                <a:gd name="T3" fmla="*/ 10 h 64"/>
                <a:gd name="T4" fmla="*/ 0 w 78"/>
                <a:gd name="T5" fmla="*/ 45 h 64"/>
                <a:gd name="T6" fmla="*/ 8 w 78"/>
                <a:gd name="T7" fmla="*/ 53 h 64"/>
                <a:gd name="T8" fmla="*/ 12 w 78"/>
                <a:gd name="T9" fmla="*/ 64 h 64"/>
                <a:gd name="T10" fmla="*/ 66 w 78"/>
                <a:gd name="T11" fmla="*/ 29 h 64"/>
                <a:gd name="T12" fmla="*/ 78 w 78"/>
                <a:gd name="T13" fmla="*/ 27 h 64"/>
                <a:gd name="T14" fmla="*/ 61 w 7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4">
                  <a:moveTo>
                    <a:pt x="61" y="0"/>
                  </a:moveTo>
                  <a:cubicBezTo>
                    <a:pt x="56" y="3"/>
                    <a:pt x="56" y="8"/>
                    <a:pt x="53" y="10"/>
                  </a:cubicBezTo>
                  <a:cubicBezTo>
                    <a:pt x="40" y="18"/>
                    <a:pt x="5" y="42"/>
                    <a:pt x="0" y="45"/>
                  </a:cubicBezTo>
                  <a:cubicBezTo>
                    <a:pt x="3" y="46"/>
                    <a:pt x="6" y="49"/>
                    <a:pt x="8" y="53"/>
                  </a:cubicBezTo>
                  <a:cubicBezTo>
                    <a:pt x="11" y="57"/>
                    <a:pt x="12" y="61"/>
                    <a:pt x="12" y="64"/>
                  </a:cubicBezTo>
                  <a:cubicBezTo>
                    <a:pt x="18" y="61"/>
                    <a:pt x="53" y="38"/>
                    <a:pt x="66" y="29"/>
                  </a:cubicBezTo>
                  <a:cubicBezTo>
                    <a:pt x="69" y="27"/>
                    <a:pt x="73" y="30"/>
                    <a:pt x="78" y="27"/>
                  </a:cubicBezTo>
                  <a:cubicBezTo>
                    <a:pt x="74" y="17"/>
                    <a:pt x="69" y="8"/>
                    <a:pt x="61" y="0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4" name="Freeform 17">
              <a:extLst>
                <a:ext uri="{FF2B5EF4-FFF2-40B4-BE49-F238E27FC236}">
                  <a16:creationId xmlns:a16="http://schemas.microsoft.com/office/drawing/2014/main" id="{8D7B803D-C8DE-4FD7-99B9-C8F877CD7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813" y="5275263"/>
              <a:ext cx="65088" cy="53975"/>
            </a:xfrm>
            <a:custGeom>
              <a:avLst/>
              <a:gdLst>
                <a:gd name="T0" fmla="*/ 14 w 98"/>
                <a:gd name="T1" fmla="*/ 49 h 80"/>
                <a:gd name="T2" fmla="*/ 0 w 98"/>
                <a:gd name="T3" fmla="*/ 53 h 80"/>
                <a:gd name="T4" fmla="*/ 17 w 98"/>
                <a:gd name="T5" fmla="*/ 80 h 80"/>
                <a:gd name="T6" fmla="*/ 27 w 98"/>
                <a:gd name="T7" fmla="*/ 68 h 80"/>
                <a:gd name="T8" fmla="*/ 86 w 98"/>
                <a:gd name="T9" fmla="*/ 30 h 80"/>
                <a:gd name="T10" fmla="*/ 98 w 98"/>
                <a:gd name="T11" fmla="*/ 27 h 80"/>
                <a:gd name="T12" fmla="*/ 81 w 98"/>
                <a:gd name="T13" fmla="*/ 0 h 80"/>
                <a:gd name="T14" fmla="*/ 74 w 98"/>
                <a:gd name="T15" fmla="*/ 10 h 80"/>
                <a:gd name="T16" fmla="*/ 14 w 98"/>
                <a:gd name="T1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80">
                  <a:moveTo>
                    <a:pt x="14" y="49"/>
                  </a:moveTo>
                  <a:cubicBezTo>
                    <a:pt x="10" y="52"/>
                    <a:pt x="5" y="49"/>
                    <a:pt x="0" y="53"/>
                  </a:cubicBezTo>
                  <a:cubicBezTo>
                    <a:pt x="8" y="61"/>
                    <a:pt x="13" y="69"/>
                    <a:pt x="17" y="80"/>
                  </a:cubicBezTo>
                  <a:cubicBezTo>
                    <a:pt x="25" y="75"/>
                    <a:pt x="23" y="71"/>
                    <a:pt x="27" y="68"/>
                  </a:cubicBezTo>
                  <a:cubicBezTo>
                    <a:pt x="28" y="67"/>
                    <a:pt x="86" y="30"/>
                    <a:pt x="86" y="30"/>
                  </a:cubicBezTo>
                  <a:cubicBezTo>
                    <a:pt x="90" y="27"/>
                    <a:pt x="93" y="30"/>
                    <a:pt x="98" y="27"/>
                  </a:cubicBezTo>
                  <a:cubicBezTo>
                    <a:pt x="94" y="17"/>
                    <a:pt x="89" y="8"/>
                    <a:pt x="81" y="0"/>
                  </a:cubicBezTo>
                  <a:cubicBezTo>
                    <a:pt x="76" y="4"/>
                    <a:pt x="77" y="8"/>
                    <a:pt x="74" y="10"/>
                  </a:cubicBezTo>
                  <a:cubicBezTo>
                    <a:pt x="74" y="10"/>
                    <a:pt x="16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5" name="Freeform 18">
              <a:extLst>
                <a:ext uri="{FF2B5EF4-FFF2-40B4-BE49-F238E27FC236}">
                  <a16:creationId xmlns:a16="http://schemas.microsoft.com/office/drawing/2014/main" id="{1A3668EF-508F-4447-83A1-23C3B99D8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5" y="5240338"/>
              <a:ext cx="65088" cy="52388"/>
            </a:xfrm>
            <a:custGeom>
              <a:avLst/>
              <a:gdLst>
                <a:gd name="T0" fmla="*/ 14 w 98"/>
                <a:gd name="T1" fmla="*/ 48 h 79"/>
                <a:gd name="T2" fmla="*/ 0 w 98"/>
                <a:gd name="T3" fmla="*/ 52 h 79"/>
                <a:gd name="T4" fmla="*/ 17 w 98"/>
                <a:gd name="T5" fmla="*/ 79 h 79"/>
                <a:gd name="T6" fmla="*/ 26 w 98"/>
                <a:gd name="T7" fmla="*/ 68 h 79"/>
                <a:gd name="T8" fmla="*/ 86 w 98"/>
                <a:gd name="T9" fmla="*/ 29 h 79"/>
                <a:gd name="T10" fmla="*/ 98 w 98"/>
                <a:gd name="T11" fmla="*/ 26 h 79"/>
                <a:gd name="T12" fmla="*/ 80 w 98"/>
                <a:gd name="T13" fmla="*/ 0 h 79"/>
                <a:gd name="T14" fmla="*/ 73 w 98"/>
                <a:gd name="T15" fmla="*/ 9 h 79"/>
                <a:gd name="T16" fmla="*/ 14 w 98"/>
                <a:gd name="T17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8"/>
                  </a:moveTo>
                  <a:cubicBezTo>
                    <a:pt x="10" y="51"/>
                    <a:pt x="5" y="49"/>
                    <a:pt x="0" y="52"/>
                  </a:cubicBezTo>
                  <a:cubicBezTo>
                    <a:pt x="8" y="60"/>
                    <a:pt x="13" y="68"/>
                    <a:pt x="17" y="79"/>
                  </a:cubicBezTo>
                  <a:cubicBezTo>
                    <a:pt x="24" y="74"/>
                    <a:pt x="23" y="70"/>
                    <a:pt x="26" y="68"/>
                  </a:cubicBezTo>
                  <a:cubicBezTo>
                    <a:pt x="28" y="66"/>
                    <a:pt x="86" y="29"/>
                    <a:pt x="86" y="29"/>
                  </a:cubicBezTo>
                  <a:cubicBezTo>
                    <a:pt x="89" y="27"/>
                    <a:pt x="93" y="29"/>
                    <a:pt x="98" y="26"/>
                  </a:cubicBezTo>
                  <a:cubicBezTo>
                    <a:pt x="94" y="16"/>
                    <a:pt x="88" y="7"/>
                    <a:pt x="80" y="0"/>
                  </a:cubicBezTo>
                  <a:cubicBezTo>
                    <a:pt x="76" y="3"/>
                    <a:pt x="76" y="7"/>
                    <a:pt x="73" y="9"/>
                  </a:cubicBezTo>
                  <a:cubicBezTo>
                    <a:pt x="73" y="9"/>
                    <a:pt x="15" y="47"/>
                    <a:pt x="14" y="48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6" name="Freeform 19">
              <a:extLst>
                <a:ext uri="{FF2B5EF4-FFF2-40B4-BE49-F238E27FC236}">
                  <a16:creationId xmlns:a16="http://schemas.microsoft.com/office/drawing/2014/main" id="{4BB7B260-A46E-4A38-AE48-C810A4BD1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938" y="5203825"/>
              <a:ext cx="65088" cy="52388"/>
            </a:xfrm>
            <a:custGeom>
              <a:avLst/>
              <a:gdLst>
                <a:gd name="T0" fmla="*/ 14 w 98"/>
                <a:gd name="T1" fmla="*/ 48 h 79"/>
                <a:gd name="T2" fmla="*/ 0 w 98"/>
                <a:gd name="T3" fmla="*/ 52 h 79"/>
                <a:gd name="T4" fmla="*/ 18 w 98"/>
                <a:gd name="T5" fmla="*/ 79 h 79"/>
                <a:gd name="T6" fmla="*/ 27 w 98"/>
                <a:gd name="T7" fmla="*/ 68 h 79"/>
                <a:gd name="T8" fmla="*/ 86 w 98"/>
                <a:gd name="T9" fmla="*/ 29 h 79"/>
                <a:gd name="T10" fmla="*/ 98 w 98"/>
                <a:gd name="T11" fmla="*/ 26 h 79"/>
                <a:gd name="T12" fmla="*/ 81 w 98"/>
                <a:gd name="T13" fmla="*/ 0 h 79"/>
                <a:gd name="T14" fmla="*/ 74 w 98"/>
                <a:gd name="T15" fmla="*/ 10 h 79"/>
                <a:gd name="T16" fmla="*/ 14 w 98"/>
                <a:gd name="T17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8"/>
                  </a:moveTo>
                  <a:cubicBezTo>
                    <a:pt x="10" y="51"/>
                    <a:pt x="5" y="49"/>
                    <a:pt x="0" y="52"/>
                  </a:cubicBezTo>
                  <a:cubicBezTo>
                    <a:pt x="8" y="60"/>
                    <a:pt x="13" y="68"/>
                    <a:pt x="18" y="79"/>
                  </a:cubicBezTo>
                  <a:cubicBezTo>
                    <a:pt x="25" y="74"/>
                    <a:pt x="23" y="70"/>
                    <a:pt x="27" y="68"/>
                  </a:cubicBezTo>
                  <a:cubicBezTo>
                    <a:pt x="29" y="67"/>
                    <a:pt x="86" y="29"/>
                    <a:pt x="86" y="29"/>
                  </a:cubicBezTo>
                  <a:cubicBezTo>
                    <a:pt x="90" y="27"/>
                    <a:pt x="93" y="29"/>
                    <a:pt x="98" y="26"/>
                  </a:cubicBezTo>
                  <a:cubicBezTo>
                    <a:pt x="94" y="17"/>
                    <a:pt x="89" y="7"/>
                    <a:pt x="81" y="0"/>
                  </a:cubicBezTo>
                  <a:cubicBezTo>
                    <a:pt x="76" y="3"/>
                    <a:pt x="77" y="7"/>
                    <a:pt x="74" y="10"/>
                  </a:cubicBezTo>
                  <a:cubicBezTo>
                    <a:pt x="74" y="10"/>
                    <a:pt x="16" y="47"/>
                    <a:pt x="14" y="48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7" name="Freeform 20">
              <a:extLst>
                <a:ext uri="{FF2B5EF4-FFF2-40B4-BE49-F238E27FC236}">
                  <a16:creationId xmlns:a16="http://schemas.microsoft.com/office/drawing/2014/main" id="{CA50F22E-6925-499F-B658-C6DCC754A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0500" y="5114925"/>
              <a:ext cx="146050" cy="104775"/>
            </a:xfrm>
            <a:custGeom>
              <a:avLst/>
              <a:gdLst>
                <a:gd name="T0" fmla="*/ 14 w 218"/>
                <a:gd name="T1" fmla="*/ 126 h 156"/>
                <a:gd name="T2" fmla="*/ 0 w 218"/>
                <a:gd name="T3" fmla="*/ 129 h 156"/>
                <a:gd name="T4" fmla="*/ 17 w 218"/>
                <a:gd name="T5" fmla="*/ 156 h 156"/>
                <a:gd name="T6" fmla="*/ 26 w 218"/>
                <a:gd name="T7" fmla="*/ 145 h 156"/>
                <a:gd name="T8" fmla="*/ 215 w 218"/>
                <a:gd name="T9" fmla="*/ 22 h 156"/>
                <a:gd name="T10" fmla="*/ 202 w 218"/>
                <a:gd name="T11" fmla="*/ 2 h 156"/>
                <a:gd name="T12" fmla="*/ 14 w 218"/>
                <a:gd name="T13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56">
                  <a:moveTo>
                    <a:pt x="14" y="126"/>
                  </a:moveTo>
                  <a:cubicBezTo>
                    <a:pt x="10" y="128"/>
                    <a:pt x="5" y="126"/>
                    <a:pt x="0" y="129"/>
                  </a:cubicBezTo>
                  <a:cubicBezTo>
                    <a:pt x="8" y="137"/>
                    <a:pt x="13" y="145"/>
                    <a:pt x="17" y="156"/>
                  </a:cubicBezTo>
                  <a:cubicBezTo>
                    <a:pt x="24" y="151"/>
                    <a:pt x="23" y="147"/>
                    <a:pt x="26" y="145"/>
                  </a:cubicBezTo>
                  <a:cubicBezTo>
                    <a:pt x="28" y="144"/>
                    <a:pt x="215" y="22"/>
                    <a:pt x="215" y="22"/>
                  </a:cubicBezTo>
                  <a:cubicBezTo>
                    <a:pt x="218" y="19"/>
                    <a:pt x="205" y="0"/>
                    <a:pt x="202" y="2"/>
                  </a:cubicBezTo>
                  <a:cubicBezTo>
                    <a:pt x="202" y="2"/>
                    <a:pt x="15" y="124"/>
                    <a:pt x="14" y="126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8" name="Freeform 21">
              <a:extLst>
                <a:ext uri="{FF2B5EF4-FFF2-40B4-BE49-F238E27FC236}">
                  <a16:creationId xmlns:a16="http://schemas.microsoft.com/office/drawing/2014/main" id="{11186400-6729-455E-BF33-A1075D86D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4763" y="5384800"/>
              <a:ext cx="12700" cy="14288"/>
            </a:xfrm>
            <a:custGeom>
              <a:avLst/>
              <a:gdLst>
                <a:gd name="T0" fmla="*/ 2 w 17"/>
                <a:gd name="T1" fmla="*/ 1 h 22"/>
                <a:gd name="T2" fmla="*/ 13 w 17"/>
                <a:gd name="T3" fmla="*/ 8 h 22"/>
                <a:gd name="T4" fmla="*/ 15 w 17"/>
                <a:gd name="T5" fmla="*/ 21 h 22"/>
                <a:gd name="T6" fmla="*/ 5 w 17"/>
                <a:gd name="T7" fmla="*/ 13 h 22"/>
                <a:gd name="T8" fmla="*/ 2 w 17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2">
                  <a:moveTo>
                    <a:pt x="2" y="1"/>
                  </a:moveTo>
                  <a:cubicBezTo>
                    <a:pt x="4" y="0"/>
                    <a:pt x="9" y="3"/>
                    <a:pt x="13" y="8"/>
                  </a:cubicBezTo>
                  <a:cubicBezTo>
                    <a:pt x="16" y="14"/>
                    <a:pt x="17" y="19"/>
                    <a:pt x="15" y="21"/>
                  </a:cubicBezTo>
                  <a:cubicBezTo>
                    <a:pt x="13" y="22"/>
                    <a:pt x="9" y="19"/>
                    <a:pt x="5" y="13"/>
                  </a:cubicBezTo>
                  <a:cubicBezTo>
                    <a:pt x="1" y="8"/>
                    <a:pt x="0" y="2"/>
                    <a:pt x="2" y="1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9" name="Freeform 22">
              <a:extLst>
                <a:ext uri="{FF2B5EF4-FFF2-40B4-BE49-F238E27FC236}">
                  <a16:creationId xmlns:a16="http://schemas.microsoft.com/office/drawing/2014/main" id="{228A20D1-1850-471E-9187-3EB8E9A53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525" y="5354638"/>
              <a:ext cx="52388" cy="42863"/>
            </a:xfrm>
            <a:custGeom>
              <a:avLst/>
              <a:gdLst>
                <a:gd name="T0" fmla="*/ 60 w 78"/>
                <a:gd name="T1" fmla="*/ 0 h 64"/>
                <a:gd name="T2" fmla="*/ 53 w 78"/>
                <a:gd name="T3" fmla="*/ 9 h 64"/>
                <a:gd name="T4" fmla="*/ 0 w 78"/>
                <a:gd name="T5" fmla="*/ 44 h 64"/>
                <a:gd name="T6" fmla="*/ 8 w 78"/>
                <a:gd name="T7" fmla="*/ 53 h 64"/>
                <a:gd name="T8" fmla="*/ 12 w 78"/>
                <a:gd name="T9" fmla="*/ 64 h 64"/>
                <a:gd name="T10" fmla="*/ 66 w 78"/>
                <a:gd name="T11" fmla="*/ 29 h 64"/>
                <a:gd name="T12" fmla="*/ 78 w 78"/>
                <a:gd name="T13" fmla="*/ 26 h 64"/>
                <a:gd name="T14" fmla="*/ 60 w 7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4">
                  <a:moveTo>
                    <a:pt x="60" y="0"/>
                  </a:moveTo>
                  <a:cubicBezTo>
                    <a:pt x="56" y="3"/>
                    <a:pt x="56" y="7"/>
                    <a:pt x="53" y="9"/>
                  </a:cubicBezTo>
                  <a:cubicBezTo>
                    <a:pt x="40" y="18"/>
                    <a:pt x="5" y="41"/>
                    <a:pt x="0" y="44"/>
                  </a:cubicBezTo>
                  <a:cubicBezTo>
                    <a:pt x="2" y="46"/>
                    <a:pt x="5" y="49"/>
                    <a:pt x="8" y="53"/>
                  </a:cubicBezTo>
                  <a:cubicBezTo>
                    <a:pt x="11" y="57"/>
                    <a:pt x="12" y="61"/>
                    <a:pt x="12" y="64"/>
                  </a:cubicBezTo>
                  <a:cubicBezTo>
                    <a:pt x="17" y="60"/>
                    <a:pt x="53" y="37"/>
                    <a:pt x="66" y="29"/>
                  </a:cubicBezTo>
                  <a:cubicBezTo>
                    <a:pt x="69" y="27"/>
                    <a:pt x="73" y="29"/>
                    <a:pt x="78" y="26"/>
                  </a:cubicBezTo>
                  <a:cubicBezTo>
                    <a:pt x="74" y="16"/>
                    <a:pt x="68" y="7"/>
                    <a:pt x="60" y="0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0" name="Freeform 23">
              <a:extLst>
                <a:ext uri="{FF2B5EF4-FFF2-40B4-BE49-F238E27FC236}">
                  <a16:creationId xmlns:a16="http://schemas.microsoft.com/office/drawing/2014/main" id="{FCA4E039-0DE9-4B38-9F52-FC4DD207A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800" y="5318125"/>
              <a:ext cx="66675" cy="52388"/>
            </a:xfrm>
            <a:custGeom>
              <a:avLst/>
              <a:gdLst>
                <a:gd name="T0" fmla="*/ 14 w 98"/>
                <a:gd name="T1" fmla="*/ 49 h 79"/>
                <a:gd name="T2" fmla="*/ 0 w 98"/>
                <a:gd name="T3" fmla="*/ 52 h 79"/>
                <a:gd name="T4" fmla="*/ 17 w 98"/>
                <a:gd name="T5" fmla="*/ 79 h 79"/>
                <a:gd name="T6" fmla="*/ 26 w 98"/>
                <a:gd name="T7" fmla="*/ 68 h 79"/>
                <a:gd name="T8" fmla="*/ 86 w 98"/>
                <a:gd name="T9" fmla="*/ 29 h 79"/>
                <a:gd name="T10" fmla="*/ 98 w 98"/>
                <a:gd name="T11" fmla="*/ 26 h 79"/>
                <a:gd name="T12" fmla="*/ 81 w 98"/>
                <a:gd name="T13" fmla="*/ 0 h 79"/>
                <a:gd name="T14" fmla="*/ 73 w 98"/>
                <a:gd name="T15" fmla="*/ 10 h 79"/>
                <a:gd name="T16" fmla="*/ 14 w 98"/>
                <a:gd name="T17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9"/>
                  </a:moveTo>
                  <a:cubicBezTo>
                    <a:pt x="10" y="51"/>
                    <a:pt x="5" y="49"/>
                    <a:pt x="0" y="52"/>
                  </a:cubicBezTo>
                  <a:cubicBezTo>
                    <a:pt x="8" y="60"/>
                    <a:pt x="13" y="68"/>
                    <a:pt x="17" y="79"/>
                  </a:cubicBezTo>
                  <a:cubicBezTo>
                    <a:pt x="24" y="74"/>
                    <a:pt x="23" y="70"/>
                    <a:pt x="26" y="68"/>
                  </a:cubicBezTo>
                  <a:cubicBezTo>
                    <a:pt x="28" y="67"/>
                    <a:pt x="86" y="29"/>
                    <a:pt x="86" y="29"/>
                  </a:cubicBezTo>
                  <a:cubicBezTo>
                    <a:pt x="89" y="27"/>
                    <a:pt x="93" y="29"/>
                    <a:pt x="98" y="26"/>
                  </a:cubicBezTo>
                  <a:cubicBezTo>
                    <a:pt x="94" y="17"/>
                    <a:pt x="89" y="7"/>
                    <a:pt x="81" y="0"/>
                  </a:cubicBezTo>
                  <a:cubicBezTo>
                    <a:pt x="76" y="3"/>
                    <a:pt x="77" y="8"/>
                    <a:pt x="73" y="10"/>
                  </a:cubicBezTo>
                  <a:cubicBezTo>
                    <a:pt x="73" y="10"/>
                    <a:pt x="16" y="47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1" name="Freeform 24">
              <a:extLst>
                <a:ext uri="{FF2B5EF4-FFF2-40B4-BE49-F238E27FC236}">
                  <a16:creationId xmlns:a16="http://schemas.microsoft.com/office/drawing/2014/main" id="{802C7EF0-0233-4D0D-84D9-9D139DC14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363" y="5281613"/>
              <a:ext cx="65088" cy="52388"/>
            </a:xfrm>
            <a:custGeom>
              <a:avLst/>
              <a:gdLst>
                <a:gd name="T0" fmla="*/ 14 w 98"/>
                <a:gd name="T1" fmla="*/ 49 h 79"/>
                <a:gd name="T2" fmla="*/ 0 w 98"/>
                <a:gd name="T3" fmla="*/ 53 h 79"/>
                <a:gd name="T4" fmla="*/ 18 w 98"/>
                <a:gd name="T5" fmla="*/ 79 h 79"/>
                <a:gd name="T6" fmla="*/ 27 w 98"/>
                <a:gd name="T7" fmla="*/ 68 h 79"/>
                <a:gd name="T8" fmla="*/ 86 w 98"/>
                <a:gd name="T9" fmla="*/ 29 h 79"/>
                <a:gd name="T10" fmla="*/ 98 w 98"/>
                <a:gd name="T11" fmla="*/ 26 h 79"/>
                <a:gd name="T12" fmla="*/ 81 w 98"/>
                <a:gd name="T13" fmla="*/ 0 h 79"/>
                <a:gd name="T14" fmla="*/ 74 w 98"/>
                <a:gd name="T15" fmla="*/ 10 h 79"/>
                <a:gd name="T16" fmla="*/ 14 w 98"/>
                <a:gd name="T17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9"/>
                  </a:moveTo>
                  <a:cubicBezTo>
                    <a:pt x="11" y="51"/>
                    <a:pt x="6" y="49"/>
                    <a:pt x="0" y="53"/>
                  </a:cubicBezTo>
                  <a:cubicBezTo>
                    <a:pt x="8" y="61"/>
                    <a:pt x="13" y="69"/>
                    <a:pt x="18" y="79"/>
                  </a:cubicBezTo>
                  <a:cubicBezTo>
                    <a:pt x="25" y="74"/>
                    <a:pt x="23" y="70"/>
                    <a:pt x="27" y="68"/>
                  </a:cubicBezTo>
                  <a:cubicBezTo>
                    <a:pt x="29" y="67"/>
                    <a:pt x="86" y="29"/>
                    <a:pt x="86" y="29"/>
                  </a:cubicBezTo>
                  <a:cubicBezTo>
                    <a:pt x="90" y="27"/>
                    <a:pt x="94" y="30"/>
                    <a:pt x="98" y="26"/>
                  </a:cubicBezTo>
                  <a:cubicBezTo>
                    <a:pt x="95" y="17"/>
                    <a:pt x="89" y="8"/>
                    <a:pt x="81" y="0"/>
                  </a:cubicBezTo>
                  <a:cubicBezTo>
                    <a:pt x="76" y="3"/>
                    <a:pt x="77" y="8"/>
                    <a:pt x="74" y="10"/>
                  </a:cubicBezTo>
                  <a:cubicBezTo>
                    <a:pt x="74" y="10"/>
                    <a:pt x="16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2" name="Freeform 25">
              <a:extLst>
                <a:ext uri="{FF2B5EF4-FFF2-40B4-BE49-F238E27FC236}">
                  <a16:creationId xmlns:a16="http://schemas.microsoft.com/office/drawing/2014/main" id="{BB3E8D8B-6AEF-4974-A7E7-0FD87CEB1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5" y="5245100"/>
              <a:ext cx="65088" cy="52388"/>
            </a:xfrm>
            <a:custGeom>
              <a:avLst/>
              <a:gdLst>
                <a:gd name="T0" fmla="*/ 14 w 98"/>
                <a:gd name="T1" fmla="*/ 49 h 79"/>
                <a:gd name="T2" fmla="*/ 0 w 98"/>
                <a:gd name="T3" fmla="*/ 53 h 79"/>
                <a:gd name="T4" fmla="*/ 17 w 98"/>
                <a:gd name="T5" fmla="*/ 79 h 79"/>
                <a:gd name="T6" fmla="*/ 26 w 98"/>
                <a:gd name="T7" fmla="*/ 68 h 79"/>
                <a:gd name="T8" fmla="*/ 86 w 98"/>
                <a:gd name="T9" fmla="*/ 29 h 79"/>
                <a:gd name="T10" fmla="*/ 98 w 98"/>
                <a:gd name="T11" fmla="*/ 27 h 79"/>
                <a:gd name="T12" fmla="*/ 81 w 98"/>
                <a:gd name="T13" fmla="*/ 0 h 79"/>
                <a:gd name="T14" fmla="*/ 73 w 98"/>
                <a:gd name="T15" fmla="*/ 10 h 79"/>
                <a:gd name="T16" fmla="*/ 14 w 98"/>
                <a:gd name="T17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9"/>
                  </a:moveTo>
                  <a:cubicBezTo>
                    <a:pt x="10" y="51"/>
                    <a:pt x="5" y="49"/>
                    <a:pt x="0" y="53"/>
                  </a:cubicBezTo>
                  <a:cubicBezTo>
                    <a:pt x="8" y="61"/>
                    <a:pt x="13" y="69"/>
                    <a:pt x="17" y="79"/>
                  </a:cubicBezTo>
                  <a:cubicBezTo>
                    <a:pt x="24" y="75"/>
                    <a:pt x="23" y="70"/>
                    <a:pt x="26" y="68"/>
                  </a:cubicBezTo>
                  <a:cubicBezTo>
                    <a:pt x="28" y="67"/>
                    <a:pt x="86" y="29"/>
                    <a:pt x="86" y="29"/>
                  </a:cubicBezTo>
                  <a:cubicBezTo>
                    <a:pt x="89" y="27"/>
                    <a:pt x="93" y="30"/>
                    <a:pt x="98" y="27"/>
                  </a:cubicBezTo>
                  <a:cubicBezTo>
                    <a:pt x="94" y="17"/>
                    <a:pt x="89" y="8"/>
                    <a:pt x="81" y="0"/>
                  </a:cubicBezTo>
                  <a:cubicBezTo>
                    <a:pt x="76" y="3"/>
                    <a:pt x="77" y="8"/>
                    <a:pt x="73" y="10"/>
                  </a:cubicBezTo>
                  <a:cubicBezTo>
                    <a:pt x="73" y="10"/>
                    <a:pt x="16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3" name="Freeform 26">
              <a:extLst>
                <a:ext uri="{FF2B5EF4-FFF2-40B4-BE49-F238E27FC236}">
                  <a16:creationId xmlns:a16="http://schemas.microsoft.com/office/drawing/2014/main" id="{CAE270EB-66EC-4382-A586-21185D52E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488" y="5157788"/>
              <a:ext cx="146050" cy="104775"/>
            </a:xfrm>
            <a:custGeom>
              <a:avLst/>
              <a:gdLst>
                <a:gd name="T0" fmla="*/ 14 w 219"/>
                <a:gd name="T1" fmla="*/ 125 h 156"/>
                <a:gd name="T2" fmla="*/ 0 w 219"/>
                <a:gd name="T3" fmla="*/ 129 h 156"/>
                <a:gd name="T4" fmla="*/ 18 w 219"/>
                <a:gd name="T5" fmla="*/ 156 h 156"/>
                <a:gd name="T6" fmla="*/ 27 w 219"/>
                <a:gd name="T7" fmla="*/ 144 h 156"/>
                <a:gd name="T8" fmla="*/ 216 w 219"/>
                <a:gd name="T9" fmla="*/ 21 h 156"/>
                <a:gd name="T10" fmla="*/ 203 w 219"/>
                <a:gd name="T11" fmla="*/ 2 h 156"/>
                <a:gd name="T12" fmla="*/ 14 w 219"/>
                <a:gd name="T13" fmla="*/ 12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56">
                  <a:moveTo>
                    <a:pt x="14" y="125"/>
                  </a:moveTo>
                  <a:cubicBezTo>
                    <a:pt x="11" y="127"/>
                    <a:pt x="6" y="125"/>
                    <a:pt x="0" y="129"/>
                  </a:cubicBezTo>
                  <a:cubicBezTo>
                    <a:pt x="8" y="137"/>
                    <a:pt x="13" y="145"/>
                    <a:pt x="18" y="156"/>
                  </a:cubicBezTo>
                  <a:cubicBezTo>
                    <a:pt x="25" y="151"/>
                    <a:pt x="23" y="147"/>
                    <a:pt x="27" y="144"/>
                  </a:cubicBezTo>
                  <a:cubicBezTo>
                    <a:pt x="29" y="143"/>
                    <a:pt x="216" y="21"/>
                    <a:pt x="216" y="21"/>
                  </a:cubicBezTo>
                  <a:cubicBezTo>
                    <a:pt x="219" y="19"/>
                    <a:pt x="206" y="0"/>
                    <a:pt x="203" y="2"/>
                  </a:cubicBezTo>
                  <a:cubicBezTo>
                    <a:pt x="203" y="2"/>
                    <a:pt x="16" y="124"/>
                    <a:pt x="14" y="125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4" name="Freeform 27">
              <a:extLst>
                <a:ext uri="{FF2B5EF4-FFF2-40B4-BE49-F238E27FC236}">
                  <a16:creationId xmlns:a16="http://schemas.microsoft.com/office/drawing/2014/main" id="{62F2383B-660D-49FF-90B9-40134FD79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050" y="5405438"/>
              <a:ext cx="11113" cy="14288"/>
            </a:xfrm>
            <a:custGeom>
              <a:avLst/>
              <a:gdLst>
                <a:gd name="T0" fmla="*/ 2 w 17"/>
                <a:gd name="T1" fmla="*/ 1 h 22"/>
                <a:gd name="T2" fmla="*/ 12 w 17"/>
                <a:gd name="T3" fmla="*/ 9 h 22"/>
                <a:gd name="T4" fmla="*/ 15 w 17"/>
                <a:gd name="T5" fmla="*/ 21 h 22"/>
                <a:gd name="T6" fmla="*/ 4 w 17"/>
                <a:gd name="T7" fmla="*/ 14 h 22"/>
                <a:gd name="T8" fmla="*/ 2 w 17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2">
                  <a:moveTo>
                    <a:pt x="2" y="1"/>
                  </a:moveTo>
                  <a:cubicBezTo>
                    <a:pt x="4" y="0"/>
                    <a:pt x="8" y="3"/>
                    <a:pt x="12" y="9"/>
                  </a:cubicBezTo>
                  <a:cubicBezTo>
                    <a:pt x="16" y="14"/>
                    <a:pt x="17" y="20"/>
                    <a:pt x="15" y="21"/>
                  </a:cubicBezTo>
                  <a:cubicBezTo>
                    <a:pt x="13" y="22"/>
                    <a:pt x="8" y="19"/>
                    <a:pt x="4" y="14"/>
                  </a:cubicBezTo>
                  <a:cubicBezTo>
                    <a:pt x="1" y="8"/>
                    <a:pt x="0" y="3"/>
                    <a:pt x="2" y="1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5" name="Freeform 28">
              <a:extLst>
                <a:ext uri="{FF2B5EF4-FFF2-40B4-BE49-F238E27FC236}">
                  <a16:creationId xmlns:a16="http://schemas.microsoft.com/office/drawing/2014/main" id="{7B08E596-E866-4EE6-9F32-DDE043F60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2225" y="5375275"/>
              <a:ext cx="52388" cy="42863"/>
            </a:xfrm>
            <a:custGeom>
              <a:avLst/>
              <a:gdLst>
                <a:gd name="T0" fmla="*/ 61 w 78"/>
                <a:gd name="T1" fmla="*/ 0 h 64"/>
                <a:gd name="T2" fmla="*/ 53 w 78"/>
                <a:gd name="T3" fmla="*/ 10 h 64"/>
                <a:gd name="T4" fmla="*/ 0 w 78"/>
                <a:gd name="T5" fmla="*/ 45 h 64"/>
                <a:gd name="T6" fmla="*/ 8 w 78"/>
                <a:gd name="T7" fmla="*/ 53 h 64"/>
                <a:gd name="T8" fmla="*/ 13 w 78"/>
                <a:gd name="T9" fmla="*/ 64 h 64"/>
                <a:gd name="T10" fmla="*/ 66 w 78"/>
                <a:gd name="T11" fmla="*/ 29 h 64"/>
                <a:gd name="T12" fmla="*/ 78 w 78"/>
                <a:gd name="T13" fmla="*/ 26 h 64"/>
                <a:gd name="T14" fmla="*/ 61 w 7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4">
                  <a:moveTo>
                    <a:pt x="61" y="0"/>
                  </a:moveTo>
                  <a:cubicBezTo>
                    <a:pt x="56" y="3"/>
                    <a:pt x="57" y="8"/>
                    <a:pt x="53" y="10"/>
                  </a:cubicBezTo>
                  <a:cubicBezTo>
                    <a:pt x="41" y="18"/>
                    <a:pt x="5" y="41"/>
                    <a:pt x="0" y="45"/>
                  </a:cubicBezTo>
                  <a:cubicBezTo>
                    <a:pt x="3" y="46"/>
                    <a:pt x="6" y="49"/>
                    <a:pt x="8" y="53"/>
                  </a:cubicBezTo>
                  <a:cubicBezTo>
                    <a:pt x="11" y="57"/>
                    <a:pt x="12" y="61"/>
                    <a:pt x="13" y="64"/>
                  </a:cubicBezTo>
                  <a:cubicBezTo>
                    <a:pt x="18" y="60"/>
                    <a:pt x="53" y="37"/>
                    <a:pt x="66" y="29"/>
                  </a:cubicBezTo>
                  <a:cubicBezTo>
                    <a:pt x="69" y="27"/>
                    <a:pt x="73" y="29"/>
                    <a:pt x="78" y="26"/>
                  </a:cubicBezTo>
                  <a:cubicBezTo>
                    <a:pt x="74" y="17"/>
                    <a:pt x="69" y="7"/>
                    <a:pt x="61" y="0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6" name="Freeform 29">
              <a:extLst>
                <a:ext uri="{FF2B5EF4-FFF2-40B4-BE49-F238E27FC236}">
                  <a16:creationId xmlns:a16="http://schemas.microsoft.com/office/drawing/2014/main" id="{FE0D3B98-0772-4DBB-8B4A-B980897AD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088" y="5338763"/>
              <a:ext cx="65088" cy="52388"/>
            </a:xfrm>
            <a:custGeom>
              <a:avLst/>
              <a:gdLst>
                <a:gd name="T0" fmla="*/ 14 w 98"/>
                <a:gd name="T1" fmla="*/ 49 h 79"/>
                <a:gd name="T2" fmla="*/ 0 w 98"/>
                <a:gd name="T3" fmla="*/ 53 h 79"/>
                <a:gd name="T4" fmla="*/ 18 w 98"/>
                <a:gd name="T5" fmla="*/ 79 h 79"/>
                <a:gd name="T6" fmla="*/ 27 w 98"/>
                <a:gd name="T7" fmla="*/ 68 h 79"/>
                <a:gd name="T8" fmla="*/ 86 w 98"/>
                <a:gd name="T9" fmla="*/ 29 h 79"/>
                <a:gd name="T10" fmla="*/ 98 w 98"/>
                <a:gd name="T11" fmla="*/ 27 h 79"/>
                <a:gd name="T12" fmla="*/ 81 w 98"/>
                <a:gd name="T13" fmla="*/ 0 h 79"/>
                <a:gd name="T14" fmla="*/ 74 w 98"/>
                <a:gd name="T15" fmla="*/ 10 h 79"/>
                <a:gd name="T16" fmla="*/ 14 w 98"/>
                <a:gd name="T17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9"/>
                  </a:moveTo>
                  <a:cubicBezTo>
                    <a:pt x="11" y="51"/>
                    <a:pt x="6" y="49"/>
                    <a:pt x="0" y="53"/>
                  </a:cubicBezTo>
                  <a:cubicBezTo>
                    <a:pt x="8" y="61"/>
                    <a:pt x="13" y="69"/>
                    <a:pt x="18" y="79"/>
                  </a:cubicBezTo>
                  <a:cubicBezTo>
                    <a:pt x="25" y="74"/>
                    <a:pt x="23" y="70"/>
                    <a:pt x="27" y="68"/>
                  </a:cubicBezTo>
                  <a:cubicBezTo>
                    <a:pt x="29" y="67"/>
                    <a:pt x="86" y="29"/>
                    <a:pt x="86" y="29"/>
                  </a:cubicBezTo>
                  <a:cubicBezTo>
                    <a:pt x="90" y="27"/>
                    <a:pt x="94" y="30"/>
                    <a:pt x="98" y="27"/>
                  </a:cubicBezTo>
                  <a:cubicBezTo>
                    <a:pt x="95" y="17"/>
                    <a:pt x="89" y="8"/>
                    <a:pt x="81" y="0"/>
                  </a:cubicBezTo>
                  <a:cubicBezTo>
                    <a:pt x="76" y="3"/>
                    <a:pt x="77" y="8"/>
                    <a:pt x="74" y="10"/>
                  </a:cubicBezTo>
                  <a:cubicBezTo>
                    <a:pt x="74" y="10"/>
                    <a:pt x="16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7" name="Freeform 30">
              <a:extLst>
                <a:ext uri="{FF2B5EF4-FFF2-40B4-BE49-F238E27FC236}">
                  <a16:creationId xmlns:a16="http://schemas.microsoft.com/office/drawing/2014/main" id="{52C836C8-CB39-477C-93E6-A472E0EED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0650" y="5302250"/>
              <a:ext cx="65088" cy="52388"/>
            </a:xfrm>
            <a:custGeom>
              <a:avLst/>
              <a:gdLst>
                <a:gd name="T0" fmla="*/ 14 w 98"/>
                <a:gd name="T1" fmla="*/ 49 h 79"/>
                <a:gd name="T2" fmla="*/ 0 w 98"/>
                <a:gd name="T3" fmla="*/ 53 h 79"/>
                <a:gd name="T4" fmla="*/ 17 w 98"/>
                <a:gd name="T5" fmla="*/ 79 h 79"/>
                <a:gd name="T6" fmla="*/ 26 w 98"/>
                <a:gd name="T7" fmla="*/ 68 h 79"/>
                <a:gd name="T8" fmla="*/ 86 w 98"/>
                <a:gd name="T9" fmla="*/ 29 h 79"/>
                <a:gd name="T10" fmla="*/ 98 w 98"/>
                <a:gd name="T11" fmla="*/ 27 h 79"/>
                <a:gd name="T12" fmla="*/ 80 w 98"/>
                <a:gd name="T13" fmla="*/ 0 h 79"/>
                <a:gd name="T14" fmla="*/ 73 w 98"/>
                <a:gd name="T15" fmla="*/ 10 h 79"/>
                <a:gd name="T16" fmla="*/ 14 w 98"/>
                <a:gd name="T17" fmla="*/ 4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9"/>
                  </a:moveTo>
                  <a:cubicBezTo>
                    <a:pt x="10" y="51"/>
                    <a:pt x="5" y="49"/>
                    <a:pt x="0" y="53"/>
                  </a:cubicBezTo>
                  <a:cubicBezTo>
                    <a:pt x="8" y="61"/>
                    <a:pt x="13" y="69"/>
                    <a:pt x="17" y="79"/>
                  </a:cubicBezTo>
                  <a:cubicBezTo>
                    <a:pt x="24" y="75"/>
                    <a:pt x="23" y="70"/>
                    <a:pt x="26" y="68"/>
                  </a:cubicBezTo>
                  <a:cubicBezTo>
                    <a:pt x="28" y="67"/>
                    <a:pt x="86" y="29"/>
                    <a:pt x="86" y="29"/>
                  </a:cubicBezTo>
                  <a:cubicBezTo>
                    <a:pt x="89" y="27"/>
                    <a:pt x="93" y="30"/>
                    <a:pt x="98" y="27"/>
                  </a:cubicBezTo>
                  <a:cubicBezTo>
                    <a:pt x="94" y="17"/>
                    <a:pt x="89" y="8"/>
                    <a:pt x="80" y="0"/>
                  </a:cubicBezTo>
                  <a:cubicBezTo>
                    <a:pt x="76" y="3"/>
                    <a:pt x="76" y="8"/>
                    <a:pt x="73" y="10"/>
                  </a:cubicBezTo>
                  <a:cubicBezTo>
                    <a:pt x="73" y="10"/>
                    <a:pt x="15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8" name="Freeform 31">
              <a:extLst>
                <a:ext uri="{FF2B5EF4-FFF2-40B4-BE49-F238E27FC236}">
                  <a16:creationId xmlns:a16="http://schemas.microsoft.com/office/drawing/2014/main" id="{E6161078-107B-476B-ABF1-BB5994113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625" y="5265738"/>
              <a:ext cx="66675" cy="53975"/>
            </a:xfrm>
            <a:custGeom>
              <a:avLst/>
              <a:gdLst>
                <a:gd name="T0" fmla="*/ 14 w 98"/>
                <a:gd name="T1" fmla="*/ 49 h 80"/>
                <a:gd name="T2" fmla="*/ 0 w 98"/>
                <a:gd name="T3" fmla="*/ 53 h 80"/>
                <a:gd name="T4" fmla="*/ 18 w 98"/>
                <a:gd name="T5" fmla="*/ 80 h 80"/>
                <a:gd name="T6" fmla="*/ 27 w 98"/>
                <a:gd name="T7" fmla="*/ 68 h 80"/>
                <a:gd name="T8" fmla="*/ 86 w 98"/>
                <a:gd name="T9" fmla="*/ 30 h 80"/>
                <a:gd name="T10" fmla="*/ 98 w 98"/>
                <a:gd name="T11" fmla="*/ 27 h 80"/>
                <a:gd name="T12" fmla="*/ 81 w 98"/>
                <a:gd name="T13" fmla="*/ 0 h 80"/>
                <a:gd name="T14" fmla="*/ 74 w 98"/>
                <a:gd name="T15" fmla="*/ 10 h 80"/>
                <a:gd name="T16" fmla="*/ 14 w 98"/>
                <a:gd name="T1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80">
                  <a:moveTo>
                    <a:pt x="14" y="49"/>
                  </a:moveTo>
                  <a:cubicBezTo>
                    <a:pt x="11" y="51"/>
                    <a:pt x="6" y="49"/>
                    <a:pt x="0" y="53"/>
                  </a:cubicBezTo>
                  <a:cubicBezTo>
                    <a:pt x="8" y="61"/>
                    <a:pt x="13" y="69"/>
                    <a:pt x="18" y="80"/>
                  </a:cubicBezTo>
                  <a:cubicBezTo>
                    <a:pt x="25" y="75"/>
                    <a:pt x="23" y="71"/>
                    <a:pt x="27" y="68"/>
                  </a:cubicBezTo>
                  <a:cubicBezTo>
                    <a:pt x="29" y="67"/>
                    <a:pt x="86" y="30"/>
                    <a:pt x="86" y="30"/>
                  </a:cubicBezTo>
                  <a:cubicBezTo>
                    <a:pt x="90" y="27"/>
                    <a:pt x="94" y="30"/>
                    <a:pt x="98" y="27"/>
                  </a:cubicBezTo>
                  <a:cubicBezTo>
                    <a:pt x="95" y="17"/>
                    <a:pt x="89" y="8"/>
                    <a:pt x="81" y="0"/>
                  </a:cubicBezTo>
                  <a:cubicBezTo>
                    <a:pt x="76" y="3"/>
                    <a:pt x="77" y="8"/>
                    <a:pt x="74" y="10"/>
                  </a:cubicBezTo>
                  <a:cubicBezTo>
                    <a:pt x="74" y="10"/>
                    <a:pt x="16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9" name="Freeform 32">
              <a:extLst>
                <a:ext uri="{FF2B5EF4-FFF2-40B4-BE49-F238E27FC236}">
                  <a16:creationId xmlns:a16="http://schemas.microsoft.com/office/drawing/2014/main" id="{DAD1CF30-7299-49E6-8167-66DFCEE79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5" y="5178425"/>
              <a:ext cx="146050" cy="104775"/>
            </a:xfrm>
            <a:custGeom>
              <a:avLst/>
              <a:gdLst>
                <a:gd name="T0" fmla="*/ 14 w 218"/>
                <a:gd name="T1" fmla="*/ 125 h 156"/>
                <a:gd name="T2" fmla="*/ 0 w 218"/>
                <a:gd name="T3" fmla="*/ 129 h 156"/>
                <a:gd name="T4" fmla="*/ 17 w 218"/>
                <a:gd name="T5" fmla="*/ 156 h 156"/>
                <a:gd name="T6" fmla="*/ 26 w 218"/>
                <a:gd name="T7" fmla="*/ 144 h 156"/>
                <a:gd name="T8" fmla="*/ 215 w 218"/>
                <a:gd name="T9" fmla="*/ 21 h 156"/>
                <a:gd name="T10" fmla="*/ 202 w 218"/>
                <a:gd name="T11" fmla="*/ 2 h 156"/>
                <a:gd name="T12" fmla="*/ 14 w 218"/>
                <a:gd name="T13" fmla="*/ 12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56">
                  <a:moveTo>
                    <a:pt x="14" y="125"/>
                  </a:moveTo>
                  <a:cubicBezTo>
                    <a:pt x="10" y="127"/>
                    <a:pt x="5" y="125"/>
                    <a:pt x="0" y="129"/>
                  </a:cubicBezTo>
                  <a:cubicBezTo>
                    <a:pt x="8" y="137"/>
                    <a:pt x="13" y="145"/>
                    <a:pt x="17" y="156"/>
                  </a:cubicBezTo>
                  <a:cubicBezTo>
                    <a:pt x="24" y="151"/>
                    <a:pt x="23" y="147"/>
                    <a:pt x="26" y="144"/>
                  </a:cubicBezTo>
                  <a:cubicBezTo>
                    <a:pt x="28" y="143"/>
                    <a:pt x="215" y="21"/>
                    <a:pt x="215" y="21"/>
                  </a:cubicBezTo>
                  <a:cubicBezTo>
                    <a:pt x="218" y="19"/>
                    <a:pt x="206" y="0"/>
                    <a:pt x="202" y="2"/>
                  </a:cubicBezTo>
                  <a:cubicBezTo>
                    <a:pt x="202" y="2"/>
                    <a:pt x="16" y="124"/>
                    <a:pt x="14" y="125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0" name="Freeform 33">
              <a:extLst>
                <a:ext uri="{FF2B5EF4-FFF2-40B4-BE49-F238E27FC236}">
                  <a16:creationId xmlns:a16="http://schemas.microsoft.com/office/drawing/2014/main" id="{2DFBFE77-372A-4F21-BC98-CF0368DE4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5362575"/>
              <a:ext cx="11113" cy="15875"/>
            </a:xfrm>
            <a:custGeom>
              <a:avLst/>
              <a:gdLst>
                <a:gd name="T0" fmla="*/ 15 w 17"/>
                <a:gd name="T1" fmla="*/ 22 h 23"/>
                <a:gd name="T2" fmla="*/ 12 w 17"/>
                <a:gd name="T3" fmla="*/ 9 h 23"/>
                <a:gd name="T4" fmla="*/ 2 w 17"/>
                <a:gd name="T5" fmla="*/ 2 h 23"/>
                <a:gd name="T6" fmla="*/ 5 w 17"/>
                <a:gd name="T7" fmla="*/ 14 h 23"/>
                <a:gd name="T8" fmla="*/ 15 w 17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3">
                  <a:moveTo>
                    <a:pt x="15" y="22"/>
                  </a:moveTo>
                  <a:cubicBezTo>
                    <a:pt x="17" y="20"/>
                    <a:pt x="16" y="15"/>
                    <a:pt x="12" y="9"/>
                  </a:cubicBezTo>
                  <a:cubicBezTo>
                    <a:pt x="9" y="4"/>
                    <a:pt x="4" y="0"/>
                    <a:pt x="2" y="2"/>
                  </a:cubicBezTo>
                  <a:cubicBezTo>
                    <a:pt x="0" y="3"/>
                    <a:pt x="1" y="9"/>
                    <a:pt x="5" y="14"/>
                  </a:cubicBezTo>
                  <a:cubicBezTo>
                    <a:pt x="8" y="20"/>
                    <a:pt x="13" y="23"/>
                    <a:pt x="15" y="22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1" name="Freeform 34">
              <a:extLst>
                <a:ext uri="{FF2B5EF4-FFF2-40B4-BE49-F238E27FC236}">
                  <a16:creationId xmlns:a16="http://schemas.microsoft.com/office/drawing/2014/main" id="{D2B0F087-6C79-4BF2-83BA-DC62AEB7C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238" y="5332413"/>
              <a:ext cx="52388" cy="42863"/>
            </a:xfrm>
            <a:custGeom>
              <a:avLst/>
              <a:gdLst>
                <a:gd name="T0" fmla="*/ 78 w 78"/>
                <a:gd name="T1" fmla="*/ 27 h 64"/>
                <a:gd name="T2" fmla="*/ 66 w 78"/>
                <a:gd name="T3" fmla="*/ 29 h 64"/>
                <a:gd name="T4" fmla="*/ 13 w 78"/>
                <a:gd name="T5" fmla="*/ 64 h 64"/>
                <a:gd name="T6" fmla="*/ 9 w 78"/>
                <a:gd name="T7" fmla="*/ 53 h 64"/>
                <a:gd name="T8" fmla="*/ 0 w 78"/>
                <a:gd name="T9" fmla="*/ 45 h 64"/>
                <a:gd name="T10" fmla="*/ 54 w 78"/>
                <a:gd name="T11" fmla="*/ 10 h 64"/>
                <a:gd name="T12" fmla="*/ 61 w 78"/>
                <a:gd name="T13" fmla="*/ 0 h 64"/>
                <a:gd name="T14" fmla="*/ 78 w 78"/>
                <a:gd name="T15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4">
                  <a:moveTo>
                    <a:pt x="78" y="27"/>
                  </a:moveTo>
                  <a:cubicBezTo>
                    <a:pt x="73" y="30"/>
                    <a:pt x="69" y="27"/>
                    <a:pt x="66" y="29"/>
                  </a:cubicBezTo>
                  <a:cubicBezTo>
                    <a:pt x="53" y="38"/>
                    <a:pt x="18" y="61"/>
                    <a:pt x="13" y="64"/>
                  </a:cubicBezTo>
                  <a:cubicBezTo>
                    <a:pt x="13" y="61"/>
                    <a:pt x="11" y="57"/>
                    <a:pt x="9" y="53"/>
                  </a:cubicBezTo>
                  <a:cubicBezTo>
                    <a:pt x="6" y="49"/>
                    <a:pt x="3" y="46"/>
                    <a:pt x="0" y="45"/>
                  </a:cubicBezTo>
                  <a:cubicBezTo>
                    <a:pt x="5" y="42"/>
                    <a:pt x="41" y="18"/>
                    <a:pt x="54" y="10"/>
                  </a:cubicBezTo>
                  <a:cubicBezTo>
                    <a:pt x="57" y="8"/>
                    <a:pt x="56" y="3"/>
                    <a:pt x="61" y="0"/>
                  </a:cubicBezTo>
                  <a:cubicBezTo>
                    <a:pt x="68" y="8"/>
                    <a:pt x="74" y="16"/>
                    <a:pt x="78" y="27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2" name="Freeform 35">
              <a:extLst>
                <a:ext uri="{FF2B5EF4-FFF2-40B4-BE49-F238E27FC236}">
                  <a16:creationId xmlns:a16="http://schemas.microsoft.com/office/drawing/2014/main" id="{8CCFA3AC-80F1-46D5-A796-35B4BE602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5297488"/>
              <a:ext cx="66675" cy="52388"/>
            </a:xfrm>
            <a:custGeom>
              <a:avLst/>
              <a:gdLst>
                <a:gd name="T0" fmla="*/ 27 w 98"/>
                <a:gd name="T1" fmla="*/ 68 h 79"/>
                <a:gd name="T2" fmla="*/ 18 w 98"/>
                <a:gd name="T3" fmla="*/ 79 h 79"/>
                <a:gd name="T4" fmla="*/ 0 w 98"/>
                <a:gd name="T5" fmla="*/ 52 h 79"/>
                <a:gd name="T6" fmla="*/ 14 w 98"/>
                <a:gd name="T7" fmla="*/ 48 h 79"/>
                <a:gd name="T8" fmla="*/ 74 w 98"/>
                <a:gd name="T9" fmla="*/ 9 h 79"/>
                <a:gd name="T10" fmla="*/ 81 w 98"/>
                <a:gd name="T11" fmla="*/ 0 h 79"/>
                <a:gd name="T12" fmla="*/ 98 w 98"/>
                <a:gd name="T13" fmla="*/ 26 h 79"/>
                <a:gd name="T14" fmla="*/ 87 w 98"/>
                <a:gd name="T15" fmla="*/ 29 h 79"/>
                <a:gd name="T16" fmla="*/ 27 w 98"/>
                <a:gd name="T17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27" y="68"/>
                  </a:moveTo>
                  <a:cubicBezTo>
                    <a:pt x="23" y="70"/>
                    <a:pt x="23" y="75"/>
                    <a:pt x="18" y="79"/>
                  </a:cubicBezTo>
                  <a:cubicBezTo>
                    <a:pt x="14" y="68"/>
                    <a:pt x="8" y="61"/>
                    <a:pt x="0" y="52"/>
                  </a:cubicBezTo>
                  <a:cubicBezTo>
                    <a:pt x="8" y="48"/>
                    <a:pt x="11" y="51"/>
                    <a:pt x="14" y="48"/>
                  </a:cubicBezTo>
                  <a:cubicBezTo>
                    <a:pt x="16" y="47"/>
                    <a:pt x="74" y="9"/>
                    <a:pt x="74" y="9"/>
                  </a:cubicBezTo>
                  <a:cubicBezTo>
                    <a:pt x="77" y="7"/>
                    <a:pt x="76" y="3"/>
                    <a:pt x="81" y="0"/>
                  </a:cubicBezTo>
                  <a:cubicBezTo>
                    <a:pt x="89" y="7"/>
                    <a:pt x="95" y="16"/>
                    <a:pt x="98" y="26"/>
                  </a:cubicBezTo>
                  <a:cubicBezTo>
                    <a:pt x="94" y="29"/>
                    <a:pt x="90" y="27"/>
                    <a:pt x="87" y="29"/>
                  </a:cubicBezTo>
                  <a:cubicBezTo>
                    <a:pt x="86" y="29"/>
                    <a:pt x="29" y="66"/>
                    <a:pt x="27" y="68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3" name="Freeform 36">
              <a:extLst>
                <a:ext uri="{FF2B5EF4-FFF2-40B4-BE49-F238E27FC236}">
                  <a16:creationId xmlns:a16="http://schemas.microsoft.com/office/drawing/2014/main" id="{E40B41AA-5361-4193-A61E-AD9327BEC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5260975"/>
              <a:ext cx="66675" cy="52388"/>
            </a:xfrm>
            <a:custGeom>
              <a:avLst/>
              <a:gdLst>
                <a:gd name="T0" fmla="*/ 27 w 98"/>
                <a:gd name="T1" fmla="*/ 68 h 79"/>
                <a:gd name="T2" fmla="*/ 17 w 98"/>
                <a:gd name="T3" fmla="*/ 79 h 79"/>
                <a:gd name="T4" fmla="*/ 0 w 98"/>
                <a:gd name="T5" fmla="*/ 52 h 79"/>
                <a:gd name="T6" fmla="*/ 14 w 98"/>
                <a:gd name="T7" fmla="*/ 48 h 79"/>
                <a:gd name="T8" fmla="*/ 73 w 98"/>
                <a:gd name="T9" fmla="*/ 10 h 79"/>
                <a:gd name="T10" fmla="*/ 81 w 98"/>
                <a:gd name="T11" fmla="*/ 0 h 79"/>
                <a:gd name="T12" fmla="*/ 98 w 98"/>
                <a:gd name="T13" fmla="*/ 26 h 79"/>
                <a:gd name="T14" fmla="*/ 86 w 98"/>
                <a:gd name="T15" fmla="*/ 29 h 79"/>
                <a:gd name="T16" fmla="*/ 27 w 98"/>
                <a:gd name="T17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27" y="68"/>
                  </a:moveTo>
                  <a:cubicBezTo>
                    <a:pt x="23" y="70"/>
                    <a:pt x="23" y="76"/>
                    <a:pt x="17" y="79"/>
                  </a:cubicBezTo>
                  <a:cubicBezTo>
                    <a:pt x="13" y="68"/>
                    <a:pt x="8" y="61"/>
                    <a:pt x="0" y="52"/>
                  </a:cubicBezTo>
                  <a:cubicBezTo>
                    <a:pt x="7" y="48"/>
                    <a:pt x="10" y="51"/>
                    <a:pt x="14" y="48"/>
                  </a:cubicBezTo>
                  <a:cubicBezTo>
                    <a:pt x="16" y="47"/>
                    <a:pt x="73" y="10"/>
                    <a:pt x="73" y="10"/>
                  </a:cubicBezTo>
                  <a:cubicBezTo>
                    <a:pt x="77" y="7"/>
                    <a:pt x="76" y="3"/>
                    <a:pt x="81" y="0"/>
                  </a:cubicBezTo>
                  <a:cubicBezTo>
                    <a:pt x="88" y="7"/>
                    <a:pt x="94" y="16"/>
                    <a:pt x="98" y="26"/>
                  </a:cubicBezTo>
                  <a:cubicBezTo>
                    <a:pt x="93" y="29"/>
                    <a:pt x="89" y="27"/>
                    <a:pt x="86" y="29"/>
                  </a:cubicBezTo>
                  <a:cubicBezTo>
                    <a:pt x="86" y="29"/>
                    <a:pt x="28" y="67"/>
                    <a:pt x="27" y="68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4" name="Freeform 37">
              <a:extLst>
                <a:ext uri="{FF2B5EF4-FFF2-40B4-BE49-F238E27FC236}">
                  <a16:creationId xmlns:a16="http://schemas.microsoft.com/office/drawing/2014/main" id="{5227E122-E86C-4063-BFE5-889A22389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638" y="5224463"/>
              <a:ext cx="66675" cy="52388"/>
            </a:xfrm>
            <a:custGeom>
              <a:avLst/>
              <a:gdLst>
                <a:gd name="T0" fmla="*/ 27 w 99"/>
                <a:gd name="T1" fmla="*/ 68 h 79"/>
                <a:gd name="T2" fmla="*/ 18 w 99"/>
                <a:gd name="T3" fmla="*/ 79 h 79"/>
                <a:gd name="T4" fmla="*/ 0 w 99"/>
                <a:gd name="T5" fmla="*/ 52 h 79"/>
                <a:gd name="T6" fmla="*/ 14 w 99"/>
                <a:gd name="T7" fmla="*/ 49 h 79"/>
                <a:gd name="T8" fmla="*/ 74 w 99"/>
                <a:gd name="T9" fmla="*/ 10 h 79"/>
                <a:gd name="T10" fmla="*/ 81 w 99"/>
                <a:gd name="T11" fmla="*/ 0 h 79"/>
                <a:gd name="T12" fmla="*/ 99 w 99"/>
                <a:gd name="T13" fmla="*/ 26 h 79"/>
                <a:gd name="T14" fmla="*/ 87 w 99"/>
                <a:gd name="T15" fmla="*/ 29 h 79"/>
                <a:gd name="T16" fmla="*/ 27 w 99"/>
                <a:gd name="T17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79">
                  <a:moveTo>
                    <a:pt x="27" y="68"/>
                  </a:moveTo>
                  <a:cubicBezTo>
                    <a:pt x="23" y="70"/>
                    <a:pt x="23" y="76"/>
                    <a:pt x="18" y="79"/>
                  </a:cubicBezTo>
                  <a:cubicBezTo>
                    <a:pt x="14" y="69"/>
                    <a:pt x="8" y="61"/>
                    <a:pt x="0" y="52"/>
                  </a:cubicBezTo>
                  <a:cubicBezTo>
                    <a:pt x="8" y="48"/>
                    <a:pt x="11" y="51"/>
                    <a:pt x="14" y="49"/>
                  </a:cubicBezTo>
                  <a:cubicBezTo>
                    <a:pt x="16" y="47"/>
                    <a:pt x="74" y="10"/>
                    <a:pt x="74" y="10"/>
                  </a:cubicBezTo>
                  <a:cubicBezTo>
                    <a:pt x="77" y="8"/>
                    <a:pt x="77" y="3"/>
                    <a:pt x="81" y="0"/>
                  </a:cubicBezTo>
                  <a:cubicBezTo>
                    <a:pt x="89" y="7"/>
                    <a:pt x="95" y="16"/>
                    <a:pt x="99" y="26"/>
                  </a:cubicBezTo>
                  <a:cubicBezTo>
                    <a:pt x="94" y="29"/>
                    <a:pt x="90" y="27"/>
                    <a:pt x="87" y="29"/>
                  </a:cubicBezTo>
                  <a:cubicBezTo>
                    <a:pt x="87" y="29"/>
                    <a:pt x="29" y="67"/>
                    <a:pt x="27" y="68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5" name="Freeform 38">
              <a:extLst>
                <a:ext uri="{FF2B5EF4-FFF2-40B4-BE49-F238E27FC236}">
                  <a16:creationId xmlns:a16="http://schemas.microsoft.com/office/drawing/2014/main" id="{F60C0057-5767-44C2-927B-893121D44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200" y="5135563"/>
              <a:ext cx="146050" cy="104775"/>
            </a:xfrm>
            <a:custGeom>
              <a:avLst/>
              <a:gdLst>
                <a:gd name="T0" fmla="*/ 27 w 218"/>
                <a:gd name="T1" fmla="*/ 145 h 156"/>
                <a:gd name="T2" fmla="*/ 17 w 218"/>
                <a:gd name="T3" fmla="*/ 156 h 156"/>
                <a:gd name="T4" fmla="*/ 0 w 218"/>
                <a:gd name="T5" fmla="*/ 130 h 156"/>
                <a:gd name="T6" fmla="*/ 14 w 218"/>
                <a:gd name="T7" fmla="*/ 126 h 156"/>
                <a:gd name="T8" fmla="*/ 203 w 218"/>
                <a:gd name="T9" fmla="*/ 2 h 156"/>
                <a:gd name="T10" fmla="*/ 215 w 218"/>
                <a:gd name="T11" fmla="*/ 22 h 156"/>
                <a:gd name="T12" fmla="*/ 27 w 218"/>
                <a:gd name="T13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56">
                  <a:moveTo>
                    <a:pt x="27" y="145"/>
                  </a:moveTo>
                  <a:cubicBezTo>
                    <a:pt x="23" y="147"/>
                    <a:pt x="23" y="153"/>
                    <a:pt x="17" y="156"/>
                  </a:cubicBezTo>
                  <a:cubicBezTo>
                    <a:pt x="13" y="146"/>
                    <a:pt x="8" y="138"/>
                    <a:pt x="0" y="130"/>
                  </a:cubicBezTo>
                  <a:cubicBezTo>
                    <a:pt x="7" y="125"/>
                    <a:pt x="10" y="128"/>
                    <a:pt x="14" y="126"/>
                  </a:cubicBezTo>
                  <a:cubicBezTo>
                    <a:pt x="16" y="125"/>
                    <a:pt x="203" y="3"/>
                    <a:pt x="203" y="2"/>
                  </a:cubicBezTo>
                  <a:cubicBezTo>
                    <a:pt x="206" y="0"/>
                    <a:pt x="218" y="20"/>
                    <a:pt x="215" y="22"/>
                  </a:cubicBezTo>
                  <a:cubicBezTo>
                    <a:pt x="215" y="22"/>
                    <a:pt x="28" y="144"/>
                    <a:pt x="27" y="145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6" name="Freeform 39">
              <a:extLst>
                <a:ext uri="{FF2B5EF4-FFF2-40B4-BE49-F238E27FC236}">
                  <a16:creationId xmlns:a16="http://schemas.microsoft.com/office/drawing/2014/main" id="{9999A01F-54C2-40F9-8E5F-8C48415F4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338" y="5426075"/>
              <a:ext cx="11113" cy="15875"/>
            </a:xfrm>
            <a:custGeom>
              <a:avLst/>
              <a:gdLst>
                <a:gd name="T0" fmla="*/ 2 w 17"/>
                <a:gd name="T1" fmla="*/ 2 h 23"/>
                <a:gd name="T2" fmla="*/ 12 w 17"/>
                <a:gd name="T3" fmla="*/ 9 h 23"/>
                <a:gd name="T4" fmla="*/ 15 w 17"/>
                <a:gd name="T5" fmla="*/ 21 h 23"/>
                <a:gd name="T6" fmla="*/ 5 w 17"/>
                <a:gd name="T7" fmla="*/ 14 h 23"/>
                <a:gd name="T8" fmla="*/ 2 w 17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3">
                  <a:moveTo>
                    <a:pt x="2" y="2"/>
                  </a:moveTo>
                  <a:cubicBezTo>
                    <a:pt x="4" y="0"/>
                    <a:pt x="9" y="3"/>
                    <a:pt x="12" y="9"/>
                  </a:cubicBezTo>
                  <a:cubicBezTo>
                    <a:pt x="16" y="14"/>
                    <a:pt x="17" y="20"/>
                    <a:pt x="15" y="21"/>
                  </a:cubicBezTo>
                  <a:cubicBezTo>
                    <a:pt x="13" y="23"/>
                    <a:pt x="8" y="19"/>
                    <a:pt x="5" y="14"/>
                  </a:cubicBezTo>
                  <a:cubicBezTo>
                    <a:pt x="1" y="8"/>
                    <a:pt x="0" y="3"/>
                    <a:pt x="2" y="2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7" name="Freeform 40">
              <a:extLst>
                <a:ext uri="{FF2B5EF4-FFF2-40B4-BE49-F238E27FC236}">
                  <a16:creationId xmlns:a16="http://schemas.microsoft.com/office/drawing/2014/main" id="{0CE81B54-2AAE-47B8-B645-78F6272C0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5395913"/>
              <a:ext cx="52388" cy="42863"/>
            </a:xfrm>
            <a:custGeom>
              <a:avLst/>
              <a:gdLst>
                <a:gd name="T0" fmla="*/ 61 w 78"/>
                <a:gd name="T1" fmla="*/ 0 h 64"/>
                <a:gd name="T2" fmla="*/ 54 w 78"/>
                <a:gd name="T3" fmla="*/ 10 h 64"/>
                <a:gd name="T4" fmla="*/ 0 w 78"/>
                <a:gd name="T5" fmla="*/ 45 h 64"/>
                <a:gd name="T6" fmla="*/ 9 w 78"/>
                <a:gd name="T7" fmla="*/ 53 h 64"/>
                <a:gd name="T8" fmla="*/ 13 w 78"/>
                <a:gd name="T9" fmla="*/ 64 h 64"/>
                <a:gd name="T10" fmla="*/ 66 w 78"/>
                <a:gd name="T11" fmla="*/ 29 h 64"/>
                <a:gd name="T12" fmla="*/ 78 w 78"/>
                <a:gd name="T13" fmla="*/ 26 h 64"/>
                <a:gd name="T14" fmla="*/ 61 w 78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64">
                  <a:moveTo>
                    <a:pt x="61" y="0"/>
                  </a:moveTo>
                  <a:cubicBezTo>
                    <a:pt x="56" y="3"/>
                    <a:pt x="57" y="8"/>
                    <a:pt x="54" y="10"/>
                  </a:cubicBezTo>
                  <a:cubicBezTo>
                    <a:pt x="41" y="18"/>
                    <a:pt x="6" y="41"/>
                    <a:pt x="0" y="45"/>
                  </a:cubicBezTo>
                  <a:cubicBezTo>
                    <a:pt x="3" y="46"/>
                    <a:pt x="6" y="49"/>
                    <a:pt x="9" y="53"/>
                  </a:cubicBezTo>
                  <a:cubicBezTo>
                    <a:pt x="11" y="57"/>
                    <a:pt x="13" y="61"/>
                    <a:pt x="13" y="64"/>
                  </a:cubicBezTo>
                  <a:cubicBezTo>
                    <a:pt x="18" y="61"/>
                    <a:pt x="54" y="37"/>
                    <a:pt x="66" y="29"/>
                  </a:cubicBezTo>
                  <a:cubicBezTo>
                    <a:pt x="70" y="27"/>
                    <a:pt x="74" y="30"/>
                    <a:pt x="78" y="26"/>
                  </a:cubicBezTo>
                  <a:cubicBezTo>
                    <a:pt x="75" y="17"/>
                    <a:pt x="69" y="8"/>
                    <a:pt x="61" y="0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8" name="Freeform 41">
              <a:extLst>
                <a:ext uri="{FF2B5EF4-FFF2-40B4-BE49-F238E27FC236}">
                  <a16:creationId xmlns:a16="http://schemas.microsoft.com/office/drawing/2014/main" id="{79489E34-CDBA-48A3-8D64-2781FB29E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5" y="5359400"/>
              <a:ext cx="65088" cy="53975"/>
            </a:xfrm>
            <a:custGeom>
              <a:avLst/>
              <a:gdLst>
                <a:gd name="T0" fmla="*/ 14 w 98"/>
                <a:gd name="T1" fmla="*/ 49 h 80"/>
                <a:gd name="T2" fmla="*/ 0 w 98"/>
                <a:gd name="T3" fmla="*/ 53 h 80"/>
                <a:gd name="T4" fmla="*/ 17 w 98"/>
                <a:gd name="T5" fmla="*/ 80 h 80"/>
                <a:gd name="T6" fmla="*/ 26 w 98"/>
                <a:gd name="T7" fmla="*/ 68 h 80"/>
                <a:gd name="T8" fmla="*/ 86 w 98"/>
                <a:gd name="T9" fmla="*/ 29 h 80"/>
                <a:gd name="T10" fmla="*/ 98 w 98"/>
                <a:gd name="T11" fmla="*/ 27 h 80"/>
                <a:gd name="T12" fmla="*/ 80 w 98"/>
                <a:gd name="T13" fmla="*/ 0 h 80"/>
                <a:gd name="T14" fmla="*/ 73 w 98"/>
                <a:gd name="T15" fmla="*/ 10 h 80"/>
                <a:gd name="T16" fmla="*/ 14 w 98"/>
                <a:gd name="T1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80">
                  <a:moveTo>
                    <a:pt x="14" y="49"/>
                  </a:moveTo>
                  <a:cubicBezTo>
                    <a:pt x="10" y="51"/>
                    <a:pt x="5" y="49"/>
                    <a:pt x="0" y="53"/>
                  </a:cubicBezTo>
                  <a:cubicBezTo>
                    <a:pt x="8" y="61"/>
                    <a:pt x="13" y="69"/>
                    <a:pt x="17" y="80"/>
                  </a:cubicBezTo>
                  <a:cubicBezTo>
                    <a:pt x="24" y="75"/>
                    <a:pt x="23" y="71"/>
                    <a:pt x="26" y="68"/>
                  </a:cubicBezTo>
                  <a:cubicBezTo>
                    <a:pt x="28" y="67"/>
                    <a:pt x="86" y="29"/>
                    <a:pt x="86" y="29"/>
                  </a:cubicBezTo>
                  <a:cubicBezTo>
                    <a:pt x="89" y="27"/>
                    <a:pt x="93" y="30"/>
                    <a:pt x="98" y="27"/>
                  </a:cubicBezTo>
                  <a:cubicBezTo>
                    <a:pt x="94" y="17"/>
                    <a:pt x="88" y="8"/>
                    <a:pt x="80" y="0"/>
                  </a:cubicBezTo>
                  <a:cubicBezTo>
                    <a:pt x="76" y="3"/>
                    <a:pt x="76" y="8"/>
                    <a:pt x="73" y="10"/>
                  </a:cubicBezTo>
                  <a:cubicBezTo>
                    <a:pt x="73" y="10"/>
                    <a:pt x="15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9" name="Freeform 42">
              <a:extLst>
                <a:ext uri="{FF2B5EF4-FFF2-40B4-BE49-F238E27FC236}">
                  <a16:creationId xmlns:a16="http://schemas.microsoft.com/office/drawing/2014/main" id="{EFAC0EF9-F241-4A3C-AB4F-AAE41DD65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5322888"/>
              <a:ext cx="66675" cy="53975"/>
            </a:xfrm>
            <a:custGeom>
              <a:avLst/>
              <a:gdLst>
                <a:gd name="T0" fmla="*/ 14 w 98"/>
                <a:gd name="T1" fmla="*/ 49 h 80"/>
                <a:gd name="T2" fmla="*/ 0 w 98"/>
                <a:gd name="T3" fmla="*/ 53 h 80"/>
                <a:gd name="T4" fmla="*/ 18 w 98"/>
                <a:gd name="T5" fmla="*/ 80 h 80"/>
                <a:gd name="T6" fmla="*/ 27 w 98"/>
                <a:gd name="T7" fmla="*/ 68 h 80"/>
                <a:gd name="T8" fmla="*/ 86 w 98"/>
                <a:gd name="T9" fmla="*/ 30 h 80"/>
                <a:gd name="T10" fmla="*/ 98 w 98"/>
                <a:gd name="T11" fmla="*/ 27 h 80"/>
                <a:gd name="T12" fmla="*/ 81 w 98"/>
                <a:gd name="T13" fmla="*/ 0 h 80"/>
                <a:gd name="T14" fmla="*/ 74 w 98"/>
                <a:gd name="T15" fmla="*/ 10 h 80"/>
                <a:gd name="T16" fmla="*/ 14 w 98"/>
                <a:gd name="T1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80">
                  <a:moveTo>
                    <a:pt x="14" y="49"/>
                  </a:moveTo>
                  <a:cubicBezTo>
                    <a:pt x="10" y="51"/>
                    <a:pt x="5" y="49"/>
                    <a:pt x="0" y="53"/>
                  </a:cubicBezTo>
                  <a:cubicBezTo>
                    <a:pt x="8" y="61"/>
                    <a:pt x="13" y="69"/>
                    <a:pt x="18" y="80"/>
                  </a:cubicBezTo>
                  <a:cubicBezTo>
                    <a:pt x="25" y="75"/>
                    <a:pt x="23" y="71"/>
                    <a:pt x="27" y="68"/>
                  </a:cubicBezTo>
                  <a:cubicBezTo>
                    <a:pt x="28" y="67"/>
                    <a:pt x="86" y="30"/>
                    <a:pt x="86" y="30"/>
                  </a:cubicBezTo>
                  <a:cubicBezTo>
                    <a:pt x="90" y="27"/>
                    <a:pt x="93" y="30"/>
                    <a:pt x="98" y="27"/>
                  </a:cubicBezTo>
                  <a:cubicBezTo>
                    <a:pt x="94" y="17"/>
                    <a:pt x="89" y="8"/>
                    <a:pt x="81" y="0"/>
                  </a:cubicBezTo>
                  <a:cubicBezTo>
                    <a:pt x="76" y="3"/>
                    <a:pt x="77" y="8"/>
                    <a:pt x="74" y="10"/>
                  </a:cubicBezTo>
                  <a:cubicBezTo>
                    <a:pt x="74" y="10"/>
                    <a:pt x="16" y="48"/>
                    <a:pt x="14" y="49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0" name="Freeform 43">
              <a:extLst>
                <a:ext uri="{FF2B5EF4-FFF2-40B4-BE49-F238E27FC236}">
                  <a16:creationId xmlns:a16="http://schemas.microsoft.com/office/drawing/2014/main" id="{6E96793F-10F1-4172-93EE-092D908D9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913" y="5287963"/>
              <a:ext cx="66675" cy="52388"/>
            </a:xfrm>
            <a:custGeom>
              <a:avLst/>
              <a:gdLst>
                <a:gd name="T0" fmla="*/ 14 w 98"/>
                <a:gd name="T1" fmla="*/ 48 h 79"/>
                <a:gd name="T2" fmla="*/ 0 w 98"/>
                <a:gd name="T3" fmla="*/ 52 h 79"/>
                <a:gd name="T4" fmla="*/ 17 w 98"/>
                <a:gd name="T5" fmla="*/ 79 h 79"/>
                <a:gd name="T6" fmla="*/ 26 w 98"/>
                <a:gd name="T7" fmla="*/ 68 h 79"/>
                <a:gd name="T8" fmla="*/ 86 w 98"/>
                <a:gd name="T9" fmla="*/ 29 h 79"/>
                <a:gd name="T10" fmla="*/ 98 w 98"/>
                <a:gd name="T11" fmla="*/ 26 h 79"/>
                <a:gd name="T12" fmla="*/ 80 w 98"/>
                <a:gd name="T13" fmla="*/ 0 h 79"/>
                <a:gd name="T14" fmla="*/ 73 w 98"/>
                <a:gd name="T15" fmla="*/ 9 h 79"/>
                <a:gd name="T16" fmla="*/ 14 w 98"/>
                <a:gd name="T17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79">
                  <a:moveTo>
                    <a:pt x="14" y="48"/>
                  </a:moveTo>
                  <a:cubicBezTo>
                    <a:pt x="10" y="51"/>
                    <a:pt x="5" y="49"/>
                    <a:pt x="0" y="52"/>
                  </a:cubicBezTo>
                  <a:cubicBezTo>
                    <a:pt x="8" y="60"/>
                    <a:pt x="13" y="68"/>
                    <a:pt x="17" y="79"/>
                  </a:cubicBezTo>
                  <a:cubicBezTo>
                    <a:pt x="24" y="74"/>
                    <a:pt x="23" y="70"/>
                    <a:pt x="26" y="68"/>
                  </a:cubicBezTo>
                  <a:cubicBezTo>
                    <a:pt x="28" y="66"/>
                    <a:pt x="86" y="29"/>
                    <a:pt x="86" y="29"/>
                  </a:cubicBezTo>
                  <a:cubicBezTo>
                    <a:pt x="89" y="27"/>
                    <a:pt x="93" y="29"/>
                    <a:pt x="98" y="26"/>
                  </a:cubicBezTo>
                  <a:cubicBezTo>
                    <a:pt x="94" y="16"/>
                    <a:pt x="88" y="7"/>
                    <a:pt x="80" y="0"/>
                  </a:cubicBezTo>
                  <a:cubicBezTo>
                    <a:pt x="76" y="3"/>
                    <a:pt x="76" y="7"/>
                    <a:pt x="73" y="9"/>
                  </a:cubicBezTo>
                  <a:cubicBezTo>
                    <a:pt x="73" y="9"/>
                    <a:pt x="15" y="47"/>
                    <a:pt x="14" y="48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1" name="Freeform 44">
              <a:extLst>
                <a:ext uri="{FF2B5EF4-FFF2-40B4-BE49-F238E27FC236}">
                  <a16:creationId xmlns:a16="http://schemas.microsoft.com/office/drawing/2014/main" id="{A40D9E4D-12FA-40ED-8158-D8B050582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475" y="5199063"/>
              <a:ext cx="147638" cy="104775"/>
            </a:xfrm>
            <a:custGeom>
              <a:avLst/>
              <a:gdLst>
                <a:gd name="T0" fmla="*/ 14 w 219"/>
                <a:gd name="T1" fmla="*/ 125 h 156"/>
                <a:gd name="T2" fmla="*/ 0 w 219"/>
                <a:gd name="T3" fmla="*/ 129 h 156"/>
                <a:gd name="T4" fmla="*/ 18 w 219"/>
                <a:gd name="T5" fmla="*/ 156 h 156"/>
                <a:gd name="T6" fmla="*/ 27 w 219"/>
                <a:gd name="T7" fmla="*/ 145 h 156"/>
                <a:gd name="T8" fmla="*/ 215 w 219"/>
                <a:gd name="T9" fmla="*/ 21 h 156"/>
                <a:gd name="T10" fmla="*/ 203 w 219"/>
                <a:gd name="T11" fmla="*/ 2 h 156"/>
                <a:gd name="T12" fmla="*/ 14 w 219"/>
                <a:gd name="T13" fmla="*/ 12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156">
                  <a:moveTo>
                    <a:pt x="14" y="125"/>
                  </a:moveTo>
                  <a:cubicBezTo>
                    <a:pt x="11" y="128"/>
                    <a:pt x="5" y="126"/>
                    <a:pt x="0" y="129"/>
                  </a:cubicBezTo>
                  <a:cubicBezTo>
                    <a:pt x="8" y="137"/>
                    <a:pt x="13" y="145"/>
                    <a:pt x="18" y="156"/>
                  </a:cubicBezTo>
                  <a:cubicBezTo>
                    <a:pt x="25" y="151"/>
                    <a:pt x="23" y="147"/>
                    <a:pt x="27" y="145"/>
                  </a:cubicBezTo>
                  <a:cubicBezTo>
                    <a:pt x="29" y="143"/>
                    <a:pt x="215" y="21"/>
                    <a:pt x="215" y="21"/>
                  </a:cubicBezTo>
                  <a:cubicBezTo>
                    <a:pt x="219" y="19"/>
                    <a:pt x="206" y="0"/>
                    <a:pt x="203" y="2"/>
                  </a:cubicBezTo>
                  <a:cubicBezTo>
                    <a:pt x="203" y="2"/>
                    <a:pt x="16" y="124"/>
                    <a:pt x="14" y="125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2" name="Freeform 45">
              <a:extLst>
                <a:ext uri="{FF2B5EF4-FFF2-40B4-BE49-F238E27FC236}">
                  <a16:creationId xmlns:a16="http://schemas.microsoft.com/office/drawing/2014/main" id="{5BFB5A22-68A6-48FB-A07B-95EAA6BD6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5243513"/>
              <a:ext cx="284163" cy="53975"/>
            </a:xfrm>
            <a:custGeom>
              <a:avLst/>
              <a:gdLst>
                <a:gd name="T0" fmla="*/ 357 w 424"/>
                <a:gd name="T1" fmla="*/ 15 h 81"/>
                <a:gd name="T2" fmla="*/ 77 w 424"/>
                <a:gd name="T3" fmla="*/ 66 h 81"/>
                <a:gd name="T4" fmla="*/ 356 w 424"/>
                <a:gd name="T5" fmla="*/ 12 h 81"/>
                <a:gd name="T6" fmla="*/ 423 w 424"/>
                <a:gd name="T7" fmla="*/ 0 h 81"/>
                <a:gd name="T8" fmla="*/ 212 w 424"/>
                <a:gd name="T9" fmla="*/ 22 h 81"/>
                <a:gd name="T10" fmla="*/ 0 w 424"/>
                <a:gd name="T11" fmla="*/ 81 h 81"/>
                <a:gd name="T12" fmla="*/ 219 w 424"/>
                <a:gd name="T13" fmla="*/ 59 h 81"/>
                <a:gd name="T14" fmla="*/ 424 w 424"/>
                <a:gd name="T15" fmla="*/ 2 h 81"/>
                <a:gd name="T16" fmla="*/ 357 w 424"/>
                <a:gd name="T17" fmla="*/ 1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4" h="81">
                  <a:moveTo>
                    <a:pt x="357" y="15"/>
                  </a:moveTo>
                  <a:cubicBezTo>
                    <a:pt x="258" y="34"/>
                    <a:pt x="77" y="66"/>
                    <a:pt x="77" y="66"/>
                  </a:cubicBezTo>
                  <a:cubicBezTo>
                    <a:pt x="77" y="66"/>
                    <a:pt x="258" y="31"/>
                    <a:pt x="356" y="12"/>
                  </a:cubicBezTo>
                  <a:cubicBezTo>
                    <a:pt x="392" y="5"/>
                    <a:pt x="412" y="2"/>
                    <a:pt x="423" y="0"/>
                  </a:cubicBezTo>
                  <a:cubicBezTo>
                    <a:pt x="399" y="0"/>
                    <a:pt x="312" y="3"/>
                    <a:pt x="212" y="22"/>
                  </a:cubicBezTo>
                  <a:cubicBezTo>
                    <a:pt x="93" y="44"/>
                    <a:pt x="0" y="81"/>
                    <a:pt x="0" y="81"/>
                  </a:cubicBezTo>
                  <a:cubicBezTo>
                    <a:pt x="0" y="81"/>
                    <a:pt x="100" y="81"/>
                    <a:pt x="219" y="59"/>
                  </a:cubicBezTo>
                  <a:cubicBezTo>
                    <a:pt x="319" y="40"/>
                    <a:pt x="401" y="11"/>
                    <a:pt x="424" y="2"/>
                  </a:cubicBezTo>
                  <a:cubicBezTo>
                    <a:pt x="412" y="5"/>
                    <a:pt x="393" y="9"/>
                    <a:pt x="357" y="15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3" name="Freeform 46">
              <a:extLst>
                <a:ext uri="{FF2B5EF4-FFF2-40B4-BE49-F238E27FC236}">
                  <a16:creationId xmlns:a16="http://schemas.microsoft.com/office/drawing/2014/main" id="{76034DF4-A336-48B6-9AF8-D92B909BD5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8238" y="5181600"/>
              <a:ext cx="314325" cy="63500"/>
            </a:xfrm>
            <a:custGeom>
              <a:avLst/>
              <a:gdLst>
                <a:gd name="T0" fmla="*/ 195 w 467"/>
                <a:gd name="T1" fmla="*/ 67 h 95"/>
                <a:gd name="T2" fmla="*/ 82 w 467"/>
                <a:gd name="T3" fmla="*/ 38 h 95"/>
                <a:gd name="T4" fmla="*/ 195 w 467"/>
                <a:gd name="T5" fmla="*/ 65 h 95"/>
                <a:gd name="T6" fmla="*/ 394 w 467"/>
                <a:gd name="T7" fmla="*/ 56 h 95"/>
                <a:gd name="T8" fmla="*/ 465 w 467"/>
                <a:gd name="T9" fmla="*/ 34 h 95"/>
                <a:gd name="T10" fmla="*/ 236 w 467"/>
                <a:gd name="T11" fmla="*/ 53 h 95"/>
                <a:gd name="T12" fmla="*/ 2 w 467"/>
                <a:gd name="T13" fmla="*/ 2 h 95"/>
                <a:gd name="T14" fmla="*/ 234 w 467"/>
                <a:gd name="T15" fmla="*/ 87 h 95"/>
                <a:gd name="T16" fmla="*/ 467 w 467"/>
                <a:gd name="T17" fmla="*/ 36 h 95"/>
                <a:gd name="T18" fmla="*/ 395 w 467"/>
                <a:gd name="T19" fmla="*/ 59 h 95"/>
                <a:gd name="T20" fmla="*/ 195 w 467"/>
                <a:gd name="T21" fmla="*/ 67 h 95"/>
                <a:gd name="T22" fmla="*/ 82 w 467"/>
                <a:gd name="T23" fmla="*/ 38 h 95"/>
                <a:gd name="T24" fmla="*/ 82 w 467"/>
                <a:gd name="T25" fmla="*/ 38 h 95"/>
                <a:gd name="T26" fmla="*/ 82 w 467"/>
                <a:gd name="T27" fmla="*/ 3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7" h="95">
                  <a:moveTo>
                    <a:pt x="195" y="67"/>
                  </a:moveTo>
                  <a:cubicBezTo>
                    <a:pt x="132" y="59"/>
                    <a:pt x="85" y="39"/>
                    <a:pt x="82" y="38"/>
                  </a:cubicBezTo>
                  <a:cubicBezTo>
                    <a:pt x="85" y="39"/>
                    <a:pt x="133" y="58"/>
                    <a:pt x="195" y="65"/>
                  </a:cubicBezTo>
                  <a:cubicBezTo>
                    <a:pt x="260" y="74"/>
                    <a:pt x="340" y="70"/>
                    <a:pt x="394" y="56"/>
                  </a:cubicBezTo>
                  <a:cubicBezTo>
                    <a:pt x="433" y="47"/>
                    <a:pt x="454" y="38"/>
                    <a:pt x="465" y="34"/>
                  </a:cubicBezTo>
                  <a:cubicBezTo>
                    <a:pt x="439" y="41"/>
                    <a:pt x="344" y="61"/>
                    <a:pt x="236" y="53"/>
                  </a:cubicBezTo>
                  <a:cubicBezTo>
                    <a:pt x="107" y="46"/>
                    <a:pt x="3" y="1"/>
                    <a:pt x="2" y="2"/>
                  </a:cubicBezTo>
                  <a:cubicBezTo>
                    <a:pt x="0" y="0"/>
                    <a:pt x="90" y="78"/>
                    <a:pt x="234" y="87"/>
                  </a:cubicBezTo>
                  <a:cubicBezTo>
                    <a:pt x="354" y="95"/>
                    <a:pt x="445" y="49"/>
                    <a:pt x="467" y="36"/>
                  </a:cubicBezTo>
                  <a:cubicBezTo>
                    <a:pt x="455" y="41"/>
                    <a:pt x="434" y="50"/>
                    <a:pt x="395" y="59"/>
                  </a:cubicBezTo>
                  <a:cubicBezTo>
                    <a:pt x="341" y="73"/>
                    <a:pt x="259" y="77"/>
                    <a:pt x="195" y="67"/>
                  </a:cubicBezTo>
                  <a:close/>
                  <a:moveTo>
                    <a:pt x="82" y="38"/>
                  </a:moveTo>
                  <a:cubicBezTo>
                    <a:pt x="82" y="38"/>
                    <a:pt x="82" y="38"/>
                    <a:pt x="82" y="38"/>
                  </a:cubicBezTo>
                  <a:cubicBezTo>
                    <a:pt x="82" y="38"/>
                    <a:pt x="82" y="38"/>
                    <a:pt x="82" y="38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4" name="Freeform 47">
              <a:extLst>
                <a:ext uri="{FF2B5EF4-FFF2-40B4-BE49-F238E27FC236}">
                  <a16:creationId xmlns:a16="http://schemas.microsoft.com/office/drawing/2014/main" id="{B84B926F-35D7-4446-9D0D-D2D8EAFE1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3" y="5262563"/>
              <a:ext cx="271463" cy="104775"/>
            </a:xfrm>
            <a:custGeom>
              <a:avLst/>
              <a:gdLst>
                <a:gd name="T0" fmla="*/ 339 w 402"/>
                <a:gd name="T1" fmla="*/ 27 h 156"/>
                <a:gd name="T2" fmla="*/ 73 w 402"/>
                <a:gd name="T3" fmla="*/ 128 h 156"/>
                <a:gd name="T4" fmla="*/ 338 w 402"/>
                <a:gd name="T5" fmla="*/ 24 h 156"/>
                <a:gd name="T6" fmla="*/ 401 w 402"/>
                <a:gd name="T7" fmla="*/ 0 h 156"/>
                <a:gd name="T8" fmla="*/ 197 w 402"/>
                <a:gd name="T9" fmla="*/ 60 h 156"/>
                <a:gd name="T10" fmla="*/ 0 w 402"/>
                <a:gd name="T11" fmla="*/ 156 h 156"/>
                <a:gd name="T12" fmla="*/ 211 w 402"/>
                <a:gd name="T13" fmla="*/ 95 h 156"/>
                <a:gd name="T14" fmla="*/ 402 w 402"/>
                <a:gd name="T15" fmla="*/ 2 h 156"/>
                <a:gd name="T16" fmla="*/ 339 w 402"/>
                <a:gd name="T17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2" h="156">
                  <a:moveTo>
                    <a:pt x="339" y="27"/>
                  </a:moveTo>
                  <a:cubicBezTo>
                    <a:pt x="245" y="63"/>
                    <a:pt x="73" y="128"/>
                    <a:pt x="73" y="128"/>
                  </a:cubicBezTo>
                  <a:cubicBezTo>
                    <a:pt x="73" y="128"/>
                    <a:pt x="244" y="60"/>
                    <a:pt x="338" y="24"/>
                  </a:cubicBezTo>
                  <a:cubicBezTo>
                    <a:pt x="372" y="11"/>
                    <a:pt x="391" y="4"/>
                    <a:pt x="401" y="0"/>
                  </a:cubicBezTo>
                  <a:cubicBezTo>
                    <a:pt x="377" y="5"/>
                    <a:pt x="292" y="23"/>
                    <a:pt x="197" y="60"/>
                  </a:cubicBezTo>
                  <a:cubicBezTo>
                    <a:pt x="84" y="103"/>
                    <a:pt x="0" y="156"/>
                    <a:pt x="0" y="156"/>
                  </a:cubicBezTo>
                  <a:cubicBezTo>
                    <a:pt x="0" y="156"/>
                    <a:pt x="98" y="138"/>
                    <a:pt x="211" y="95"/>
                  </a:cubicBezTo>
                  <a:cubicBezTo>
                    <a:pt x="306" y="58"/>
                    <a:pt x="381" y="15"/>
                    <a:pt x="402" y="2"/>
                  </a:cubicBezTo>
                  <a:cubicBezTo>
                    <a:pt x="392" y="7"/>
                    <a:pt x="373" y="14"/>
                    <a:pt x="339" y="27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5" name="Freeform 48">
              <a:extLst>
                <a:ext uri="{FF2B5EF4-FFF2-40B4-BE49-F238E27FC236}">
                  <a16:creationId xmlns:a16="http://schemas.microsoft.com/office/drawing/2014/main" id="{AFDED0D2-FA28-4BDF-B5EC-58B77A2C3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988" y="5356225"/>
              <a:ext cx="165100" cy="239713"/>
            </a:xfrm>
            <a:custGeom>
              <a:avLst/>
              <a:gdLst>
                <a:gd name="T0" fmla="*/ 203 w 244"/>
                <a:gd name="T1" fmla="*/ 56 h 356"/>
                <a:gd name="T2" fmla="*/ 44 w 244"/>
                <a:gd name="T3" fmla="*/ 291 h 356"/>
                <a:gd name="T4" fmla="*/ 206 w 244"/>
                <a:gd name="T5" fmla="*/ 58 h 356"/>
                <a:gd name="T6" fmla="*/ 244 w 244"/>
                <a:gd name="T7" fmla="*/ 2 h 356"/>
                <a:gd name="T8" fmla="*/ 139 w 244"/>
                <a:gd name="T9" fmla="*/ 186 h 356"/>
                <a:gd name="T10" fmla="*/ 0 w 244"/>
                <a:gd name="T11" fmla="*/ 356 h 356"/>
                <a:gd name="T12" fmla="*/ 108 w 244"/>
                <a:gd name="T13" fmla="*/ 165 h 356"/>
                <a:gd name="T14" fmla="*/ 242 w 244"/>
                <a:gd name="T15" fmla="*/ 0 h 356"/>
                <a:gd name="T16" fmla="*/ 203 w 244"/>
                <a:gd name="T17" fmla="*/ 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356">
                  <a:moveTo>
                    <a:pt x="203" y="56"/>
                  </a:moveTo>
                  <a:cubicBezTo>
                    <a:pt x="147" y="139"/>
                    <a:pt x="44" y="291"/>
                    <a:pt x="44" y="291"/>
                  </a:cubicBezTo>
                  <a:cubicBezTo>
                    <a:pt x="44" y="291"/>
                    <a:pt x="149" y="141"/>
                    <a:pt x="206" y="58"/>
                  </a:cubicBezTo>
                  <a:cubicBezTo>
                    <a:pt x="226" y="28"/>
                    <a:pt x="238" y="11"/>
                    <a:pt x="244" y="2"/>
                  </a:cubicBezTo>
                  <a:cubicBezTo>
                    <a:pt x="234" y="24"/>
                    <a:pt x="197" y="102"/>
                    <a:pt x="139" y="186"/>
                  </a:cubicBezTo>
                  <a:cubicBezTo>
                    <a:pt x="71" y="286"/>
                    <a:pt x="0" y="356"/>
                    <a:pt x="0" y="356"/>
                  </a:cubicBezTo>
                  <a:cubicBezTo>
                    <a:pt x="0" y="356"/>
                    <a:pt x="39" y="265"/>
                    <a:pt x="108" y="165"/>
                  </a:cubicBezTo>
                  <a:cubicBezTo>
                    <a:pt x="165" y="81"/>
                    <a:pt x="225" y="18"/>
                    <a:pt x="242" y="0"/>
                  </a:cubicBezTo>
                  <a:cubicBezTo>
                    <a:pt x="235" y="9"/>
                    <a:pt x="224" y="26"/>
                    <a:pt x="203" y="56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6" name="Freeform 49">
              <a:extLst>
                <a:ext uri="{FF2B5EF4-FFF2-40B4-BE49-F238E27FC236}">
                  <a16:creationId xmlns:a16="http://schemas.microsoft.com/office/drawing/2014/main" id="{7F6E8AFB-4608-465E-8892-7DCD78DE8E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3825" y="5313363"/>
              <a:ext cx="128588" cy="296863"/>
            </a:xfrm>
            <a:custGeom>
              <a:avLst/>
              <a:gdLst>
                <a:gd name="T0" fmla="*/ 140 w 191"/>
                <a:gd name="T1" fmla="*/ 56 h 441"/>
                <a:gd name="T2" fmla="*/ 190 w 191"/>
                <a:gd name="T3" fmla="*/ 0 h 441"/>
                <a:gd name="T4" fmla="*/ 49 w 191"/>
                <a:gd name="T5" fmla="*/ 192 h 441"/>
                <a:gd name="T6" fmla="*/ 35 w 191"/>
                <a:gd name="T7" fmla="*/ 439 h 441"/>
                <a:gd name="T8" fmla="*/ 81 w 191"/>
                <a:gd name="T9" fmla="*/ 204 h 441"/>
                <a:gd name="T10" fmla="*/ 191 w 191"/>
                <a:gd name="T11" fmla="*/ 2 h 441"/>
                <a:gd name="T12" fmla="*/ 142 w 191"/>
                <a:gd name="T13" fmla="*/ 59 h 441"/>
                <a:gd name="T14" fmla="*/ 54 w 191"/>
                <a:gd name="T15" fmla="*/ 236 h 441"/>
                <a:gd name="T16" fmla="*/ 33 w 191"/>
                <a:gd name="T17" fmla="*/ 351 h 441"/>
                <a:gd name="T18" fmla="*/ 52 w 191"/>
                <a:gd name="T19" fmla="*/ 236 h 441"/>
                <a:gd name="T20" fmla="*/ 140 w 191"/>
                <a:gd name="T21" fmla="*/ 56 h 441"/>
                <a:gd name="T22" fmla="*/ 33 w 191"/>
                <a:gd name="T23" fmla="*/ 351 h 441"/>
                <a:gd name="T24" fmla="*/ 33 w 191"/>
                <a:gd name="T25" fmla="*/ 351 h 441"/>
                <a:gd name="T26" fmla="*/ 33 w 191"/>
                <a:gd name="T27" fmla="*/ 35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" h="441">
                  <a:moveTo>
                    <a:pt x="140" y="56"/>
                  </a:moveTo>
                  <a:cubicBezTo>
                    <a:pt x="164" y="24"/>
                    <a:pt x="181" y="8"/>
                    <a:pt x="190" y="0"/>
                  </a:cubicBezTo>
                  <a:cubicBezTo>
                    <a:pt x="169" y="14"/>
                    <a:pt x="90" y="78"/>
                    <a:pt x="49" y="192"/>
                  </a:cubicBezTo>
                  <a:cubicBezTo>
                    <a:pt x="0" y="328"/>
                    <a:pt x="35" y="441"/>
                    <a:pt x="35" y="439"/>
                  </a:cubicBezTo>
                  <a:cubicBezTo>
                    <a:pt x="35" y="439"/>
                    <a:pt x="36" y="325"/>
                    <a:pt x="81" y="204"/>
                  </a:cubicBezTo>
                  <a:cubicBezTo>
                    <a:pt x="118" y="101"/>
                    <a:pt x="174" y="23"/>
                    <a:pt x="191" y="2"/>
                  </a:cubicBezTo>
                  <a:cubicBezTo>
                    <a:pt x="182" y="11"/>
                    <a:pt x="166" y="27"/>
                    <a:pt x="142" y="59"/>
                  </a:cubicBezTo>
                  <a:cubicBezTo>
                    <a:pt x="108" y="102"/>
                    <a:pt x="72" y="174"/>
                    <a:pt x="54" y="236"/>
                  </a:cubicBezTo>
                  <a:cubicBezTo>
                    <a:pt x="35" y="296"/>
                    <a:pt x="34" y="348"/>
                    <a:pt x="33" y="351"/>
                  </a:cubicBezTo>
                  <a:cubicBezTo>
                    <a:pt x="34" y="348"/>
                    <a:pt x="34" y="296"/>
                    <a:pt x="52" y="236"/>
                  </a:cubicBezTo>
                  <a:cubicBezTo>
                    <a:pt x="69" y="173"/>
                    <a:pt x="105" y="100"/>
                    <a:pt x="140" y="56"/>
                  </a:cubicBezTo>
                  <a:close/>
                  <a:moveTo>
                    <a:pt x="33" y="351"/>
                  </a:moveTo>
                  <a:cubicBezTo>
                    <a:pt x="33" y="351"/>
                    <a:pt x="33" y="351"/>
                    <a:pt x="33" y="351"/>
                  </a:cubicBezTo>
                  <a:cubicBezTo>
                    <a:pt x="33" y="351"/>
                    <a:pt x="33" y="351"/>
                    <a:pt x="33" y="351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7" name="Freeform 50">
              <a:extLst>
                <a:ext uri="{FF2B5EF4-FFF2-40B4-BE49-F238E27FC236}">
                  <a16:creationId xmlns:a16="http://schemas.microsoft.com/office/drawing/2014/main" id="{46307E98-2A90-4986-930F-335CF505C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313" y="5373688"/>
              <a:ext cx="203200" cy="204788"/>
            </a:xfrm>
            <a:custGeom>
              <a:avLst/>
              <a:gdLst>
                <a:gd name="T0" fmla="*/ 254 w 304"/>
                <a:gd name="T1" fmla="*/ 47 h 306"/>
                <a:gd name="T2" fmla="*/ 55 w 304"/>
                <a:gd name="T3" fmla="*/ 250 h 306"/>
                <a:gd name="T4" fmla="*/ 257 w 304"/>
                <a:gd name="T5" fmla="*/ 50 h 306"/>
                <a:gd name="T6" fmla="*/ 304 w 304"/>
                <a:gd name="T7" fmla="*/ 1 h 306"/>
                <a:gd name="T8" fmla="*/ 168 w 304"/>
                <a:gd name="T9" fmla="*/ 164 h 306"/>
                <a:gd name="T10" fmla="*/ 0 w 304"/>
                <a:gd name="T11" fmla="*/ 306 h 306"/>
                <a:gd name="T12" fmla="*/ 141 w 304"/>
                <a:gd name="T13" fmla="*/ 138 h 306"/>
                <a:gd name="T14" fmla="*/ 303 w 304"/>
                <a:gd name="T15" fmla="*/ 0 h 306"/>
                <a:gd name="T16" fmla="*/ 254 w 304"/>
                <a:gd name="T1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4" h="306">
                  <a:moveTo>
                    <a:pt x="254" y="47"/>
                  </a:moveTo>
                  <a:cubicBezTo>
                    <a:pt x="184" y="118"/>
                    <a:pt x="55" y="250"/>
                    <a:pt x="55" y="250"/>
                  </a:cubicBezTo>
                  <a:cubicBezTo>
                    <a:pt x="55" y="250"/>
                    <a:pt x="186" y="121"/>
                    <a:pt x="257" y="50"/>
                  </a:cubicBezTo>
                  <a:cubicBezTo>
                    <a:pt x="282" y="24"/>
                    <a:pt x="297" y="9"/>
                    <a:pt x="304" y="1"/>
                  </a:cubicBezTo>
                  <a:cubicBezTo>
                    <a:pt x="290" y="21"/>
                    <a:pt x="240" y="92"/>
                    <a:pt x="168" y="164"/>
                  </a:cubicBezTo>
                  <a:cubicBezTo>
                    <a:pt x="83" y="250"/>
                    <a:pt x="0" y="306"/>
                    <a:pt x="0" y="306"/>
                  </a:cubicBezTo>
                  <a:cubicBezTo>
                    <a:pt x="0" y="306"/>
                    <a:pt x="56" y="223"/>
                    <a:pt x="141" y="138"/>
                  </a:cubicBezTo>
                  <a:cubicBezTo>
                    <a:pt x="213" y="65"/>
                    <a:pt x="283" y="14"/>
                    <a:pt x="303" y="0"/>
                  </a:cubicBezTo>
                  <a:cubicBezTo>
                    <a:pt x="294" y="7"/>
                    <a:pt x="280" y="22"/>
                    <a:pt x="254" y="47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8" name="Freeform 51">
              <a:extLst>
                <a:ext uri="{FF2B5EF4-FFF2-40B4-BE49-F238E27FC236}">
                  <a16:creationId xmlns:a16="http://schemas.microsoft.com/office/drawing/2014/main" id="{1F21C435-C6A4-45E3-9F78-619CC85B2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025" y="5435600"/>
              <a:ext cx="219075" cy="190500"/>
            </a:xfrm>
            <a:custGeom>
              <a:avLst/>
              <a:gdLst>
                <a:gd name="T0" fmla="*/ 275 w 326"/>
                <a:gd name="T1" fmla="*/ 47 h 283"/>
                <a:gd name="T2" fmla="*/ 59 w 326"/>
                <a:gd name="T3" fmla="*/ 231 h 283"/>
                <a:gd name="T4" fmla="*/ 273 w 326"/>
                <a:gd name="T5" fmla="*/ 44 h 283"/>
                <a:gd name="T6" fmla="*/ 325 w 326"/>
                <a:gd name="T7" fmla="*/ 0 h 283"/>
                <a:gd name="T8" fmla="*/ 153 w 326"/>
                <a:gd name="T9" fmla="*/ 125 h 283"/>
                <a:gd name="T10" fmla="*/ 0 w 326"/>
                <a:gd name="T11" fmla="*/ 283 h 283"/>
                <a:gd name="T12" fmla="*/ 177 w 326"/>
                <a:gd name="T13" fmla="*/ 154 h 283"/>
                <a:gd name="T14" fmla="*/ 326 w 326"/>
                <a:gd name="T15" fmla="*/ 2 h 283"/>
                <a:gd name="T16" fmla="*/ 275 w 326"/>
                <a:gd name="T17" fmla="*/ 4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6" h="283">
                  <a:moveTo>
                    <a:pt x="275" y="47"/>
                  </a:moveTo>
                  <a:cubicBezTo>
                    <a:pt x="199" y="112"/>
                    <a:pt x="59" y="231"/>
                    <a:pt x="59" y="231"/>
                  </a:cubicBezTo>
                  <a:cubicBezTo>
                    <a:pt x="59" y="231"/>
                    <a:pt x="197" y="110"/>
                    <a:pt x="273" y="44"/>
                  </a:cubicBezTo>
                  <a:cubicBezTo>
                    <a:pt x="300" y="20"/>
                    <a:pt x="316" y="7"/>
                    <a:pt x="325" y="0"/>
                  </a:cubicBezTo>
                  <a:cubicBezTo>
                    <a:pt x="304" y="13"/>
                    <a:pt x="230" y="58"/>
                    <a:pt x="153" y="125"/>
                  </a:cubicBezTo>
                  <a:cubicBezTo>
                    <a:pt x="61" y="204"/>
                    <a:pt x="0" y="283"/>
                    <a:pt x="0" y="283"/>
                  </a:cubicBezTo>
                  <a:cubicBezTo>
                    <a:pt x="0" y="283"/>
                    <a:pt x="86" y="233"/>
                    <a:pt x="177" y="154"/>
                  </a:cubicBezTo>
                  <a:cubicBezTo>
                    <a:pt x="255" y="87"/>
                    <a:pt x="311" y="21"/>
                    <a:pt x="326" y="2"/>
                  </a:cubicBezTo>
                  <a:cubicBezTo>
                    <a:pt x="318" y="9"/>
                    <a:pt x="303" y="23"/>
                    <a:pt x="275" y="47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9" name="Freeform 52">
              <a:extLst>
                <a:ext uri="{FF2B5EF4-FFF2-40B4-BE49-F238E27FC236}">
                  <a16:creationId xmlns:a16="http://schemas.microsoft.com/office/drawing/2014/main" id="{0D858C41-E0FB-4541-82C2-3E0E927FC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638" y="5392738"/>
              <a:ext cx="242888" cy="158750"/>
            </a:xfrm>
            <a:custGeom>
              <a:avLst/>
              <a:gdLst>
                <a:gd name="T0" fmla="*/ 304 w 361"/>
                <a:gd name="T1" fmla="*/ 39 h 236"/>
                <a:gd name="T2" fmla="*/ 65 w 361"/>
                <a:gd name="T3" fmla="*/ 193 h 236"/>
                <a:gd name="T4" fmla="*/ 302 w 361"/>
                <a:gd name="T5" fmla="*/ 37 h 236"/>
                <a:gd name="T6" fmla="*/ 359 w 361"/>
                <a:gd name="T7" fmla="*/ 0 h 236"/>
                <a:gd name="T8" fmla="*/ 172 w 361"/>
                <a:gd name="T9" fmla="*/ 101 h 236"/>
                <a:gd name="T10" fmla="*/ 0 w 361"/>
                <a:gd name="T11" fmla="*/ 236 h 236"/>
                <a:gd name="T12" fmla="*/ 193 w 361"/>
                <a:gd name="T13" fmla="*/ 133 h 236"/>
                <a:gd name="T14" fmla="*/ 361 w 361"/>
                <a:gd name="T15" fmla="*/ 2 h 236"/>
                <a:gd name="T16" fmla="*/ 304 w 361"/>
                <a:gd name="T17" fmla="*/ 3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236">
                  <a:moveTo>
                    <a:pt x="304" y="39"/>
                  </a:moveTo>
                  <a:cubicBezTo>
                    <a:pt x="220" y="94"/>
                    <a:pt x="65" y="193"/>
                    <a:pt x="65" y="193"/>
                  </a:cubicBezTo>
                  <a:cubicBezTo>
                    <a:pt x="65" y="193"/>
                    <a:pt x="218" y="91"/>
                    <a:pt x="302" y="37"/>
                  </a:cubicBezTo>
                  <a:cubicBezTo>
                    <a:pt x="333" y="17"/>
                    <a:pt x="350" y="6"/>
                    <a:pt x="359" y="0"/>
                  </a:cubicBezTo>
                  <a:cubicBezTo>
                    <a:pt x="337" y="10"/>
                    <a:pt x="258" y="45"/>
                    <a:pt x="172" y="101"/>
                  </a:cubicBezTo>
                  <a:cubicBezTo>
                    <a:pt x="71" y="167"/>
                    <a:pt x="0" y="236"/>
                    <a:pt x="0" y="236"/>
                  </a:cubicBezTo>
                  <a:cubicBezTo>
                    <a:pt x="0" y="236"/>
                    <a:pt x="92" y="199"/>
                    <a:pt x="193" y="133"/>
                  </a:cubicBezTo>
                  <a:cubicBezTo>
                    <a:pt x="279" y="77"/>
                    <a:pt x="343" y="19"/>
                    <a:pt x="361" y="2"/>
                  </a:cubicBezTo>
                  <a:cubicBezTo>
                    <a:pt x="351" y="8"/>
                    <a:pt x="334" y="20"/>
                    <a:pt x="304" y="39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0" name="Freeform 53">
              <a:extLst>
                <a:ext uri="{FF2B5EF4-FFF2-40B4-BE49-F238E27FC236}">
                  <a16:creationId xmlns:a16="http://schemas.microsoft.com/office/drawing/2014/main" id="{D9797816-E886-4C97-89B5-9394ADE39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600" y="5349875"/>
              <a:ext cx="261938" cy="125413"/>
            </a:xfrm>
            <a:custGeom>
              <a:avLst/>
              <a:gdLst>
                <a:gd name="T0" fmla="*/ 326 w 389"/>
                <a:gd name="T1" fmla="*/ 28 h 186"/>
                <a:gd name="T2" fmla="*/ 70 w 389"/>
                <a:gd name="T3" fmla="*/ 152 h 186"/>
                <a:gd name="T4" fmla="*/ 328 w 389"/>
                <a:gd name="T5" fmla="*/ 32 h 186"/>
                <a:gd name="T6" fmla="*/ 389 w 389"/>
                <a:gd name="T7" fmla="*/ 2 h 186"/>
                <a:gd name="T8" fmla="*/ 205 w 389"/>
                <a:gd name="T9" fmla="*/ 109 h 186"/>
                <a:gd name="T10" fmla="*/ 0 w 389"/>
                <a:gd name="T11" fmla="*/ 186 h 186"/>
                <a:gd name="T12" fmla="*/ 189 w 389"/>
                <a:gd name="T13" fmla="*/ 75 h 186"/>
                <a:gd name="T14" fmla="*/ 388 w 389"/>
                <a:gd name="T15" fmla="*/ 0 h 186"/>
                <a:gd name="T16" fmla="*/ 326 w 389"/>
                <a:gd name="T17" fmla="*/ 2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9" h="186">
                  <a:moveTo>
                    <a:pt x="326" y="28"/>
                  </a:moveTo>
                  <a:cubicBezTo>
                    <a:pt x="236" y="72"/>
                    <a:pt x="70" y="152"/>
                    <a:pt x="70" y="152"/>
                  </a:cubicBezTo>
                  <a:cubicBezTo>
                    <a:pt x="70" y="152"/>
                    <a:pt x="237" y="75"/>
                    <a:pt x="328" y="32"/>
                  </a:cubicBezTo>
                  <a:cubicBezTo>
                    <a:pt x="361" y="16"/>
                    <a:pt x="379" y="7"/>
                    <a:pt x="389" y="2"/>
                  </a:cubicBezTo>
                  <a:cubicBezTo>
                    <a:pt x="369" y="16"/>
                    <a:pt x="297" y="65"/>
                    <a:pt x="205" y="109"/>
                  </a:cubicBezTo>
                  <a:cubicBezTo>
                    <a:pt x="96" y="161"/>
                    <a:pt x="0" y="186"/>
                    <a:pt x="0" y="186"/>
                  </a:cubicBezTo>
                  <a:cubicBezTo>
                    <a:pt x="0" y="186"/>
                    <a:pt x="80" y="127"/>
                    <a:pt x="189" y="75"/>
                  </a:cubicBezTo>
                  <a:cubicBezTo>
                    <a:pt x="281" y="31"/>
                    <a:pt x="364" y="6"/>
                    <a:pt x="388" y="0"/>
                  </a:cubicBezTo>
                  <a:cubicBezTo>
                    <a:pt x="378" y="4"/>
                    <a:pt x="359" y="13"/>
                    <a:pt x="326" y="28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1" name="Freeform 54">
              <a:extLst>
                <a:ext uri="{FF2B5EF4-FFF2-40B4-BE49-F238E27FC236}">
                  <a16:creationId xmlns:a16="http://schemas.microsoft.com/office/drawing/2014/main" id="{D6B45614-810E-4527-A27A-D6F67A765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" y="5372100"/>
              <a:ext cx="255588" cy="138113"/>
            </a:xfrm>
            <a:custGeom>
              <a:avLst/>
              <a:gdLst>
                <a:gd name="T0" fmla="*/ 319 w 380"/>
                <a:gd name="T1" fmla="*/ 32 h 205"/>
                <a:gd name="T2" fmla="*/ 69 w 380"/>
                <a:gd name="T3" fmla="*/ 168 h 205"/>
                <a:gd name="T4" fmla="*/ 320 w 380"/>
                <a:gd name="T5" fmla="*/ 35 h 205"/>
                <a:gd name="T6" fmla="*/ 380 w 380"/>
                <a:gd name="T7" fmla="*/ 2 h 205"/>
                <a:gd name="T8" fmla="*/ 202 w 380"/>
                <a:gd name="T9" fmla="*/ 118 h 205"/>
                <a:gd name="T10" fmla="*/ 0 w 380"/>
                <a:gd name="T11" fmla="*/ 205 h 205"/>
                <a:gd name="T12" fmla="*/ 184 w 380"/>
                <a:gd name="T13" fmla="*/ 85 h 205"/>
                <a:gd name="T14" fmla="*/ 378 w 380"/>
                <a:gd name="T15" fmla="*/ 0 h 205"/>
                <a:gd name="T16" fmla="*/ 319 w 380"/>
                <a:gd name="T17" fmla="*/ 3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0" h="205">
                  <a:moveTo>
                    <a:pt x="319" y="32"/>
                  </a:moveTo>
                  <a:cubicBezTo>
                    <a:pt x="230" y="79"/>
                    <a:pt x="69" y="168"/>
                    <a:pt x="69" y="168"/>
                  </a:cubicBezTo>
                  <a:cubicBezTo>
                    <a:pt x="69" y="168"/>
                    <a:pt x="232" y="82"/>
                    <a:pt x="320" y="35"/>
                  </a:cubicBezTo>
                  <a:cubicBezTo>
                    <a:pt x="352" y="18"/>
                    <a:pt x="370" y="8"/>
                    <a:pt x="380" y="2"/>
                  </a:cubicBezTo>
                  <a:cubicBezTo>
                    <a:pt x="361" y="17"/>
                    <a:pt x="291" y="70"/>
                    <a:pt x="202" y="118"/>
                  </a:cubicBezTo>
                  <a:cubicBezTo>
                    <a:pt x="95" y="175"/>
                    <a:pt x="0" y="205"/>
                    <a:pt x="0" y="205"/>
                  </a:cubicBezTo>
                  <a:cubicBezTo>
                    <a:pt x="0" y="205"/>
                    <a:pt x="77" y="142"/>
                    <a:pt x="184" y="85"/>
                  </a:cubicBezTo>
                  <a:cubicBezTo>
                    <a:pt x="273" y="36"/>
                    <a:pt x="355" y="8"/>
                    <a:pt x="378" y="0"/>
                  </a:cubicBezTo>
                  <a:cubicBezTo>
                    <a:pt x="368" y="5"/>
                    <a:pt x="350" y="15"/>
                    <a:pt x="319" y="32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2" name="Freeform 55">
              <a:extLst>
                <a:ext uri="{FF2B5EF4-FFF2-40B4-BE49-F238E27FC236}">
                  <a16:creationId xmlns:a16="http://schemas.microsoft.com/office/drawing/2014/main" id="{CB20B226-CA2B-4D06-AABA-10263C1FF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213" y="5411788"/>
              <a:ext cx="227013" cy="177800"/>
            </a:xfrm>
            <a:custGeom>
              <a:avLst/>
              <a:gdLst>
                <a:gd name="T0" fmla="*/ 287 w 340"/>
                <a:gd name="T1" fmla="*/ 44 h 265"/>
                <a:gd name="T2" fmla="*/ 62 w 340"/>
                <a:gd name="T3" fmla="*/ 217 h 265"/>
                <a:gd name="T4" fmla="*/ 285 w 340"/>
                <a:gd name="T5" fmla="*/ 41 h 265"/>
                <a:gd name="T6" fmla="*/ 339 w 340"/>
                <a:gd name="T7" fmla="*/ 0 h 265"/>
                <a:gd name="T8" fmla="*/ 161 w 340"/>
                <a:gd name="T9" fmla="*/ 116 h 265"/>
                <a:gd name="T10" fmla="*/ 0 w 340"/>
                <a:gd name="T11" fmla="*/ 265 h 265"/>
                <a:gd name="T12" fmla="*/ 184 w 340"/>
                <a:gd name="T13" fmla="*/ 146 h 265"/>
                <a:gd name="T14" fmla="*/ 340 w 340"/>
                <a:gd name="T15" fmla="*/ 1 h 265"/>
                <a:gd name="T16" fmla="*/ 287 w 340"/>
                <a:gd name="T17" fmla="*/ 4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65">
                  <a:moveTo>
                    <a:pt x="287" y="44"/>
                  </a:moveTo>
                  <a:cubicBezTo>
                    <a:pt x="208" y="105"/>
                    <a:pt x="62" y="217"/>
                    <a:pt x="62" y="217"/>
                  </a:cubicBezTo>
                  <a:cubicBezTo>
                    <a:pt x="62" y="217"/>
                    <a:pt x="206" y="103"/>
                    <a:pt x="285" y="41"/>
                  </a:cubicBezTo>
                  <a:cubicBezTo>
                    <a:pt x="314" y="19"/>
                    <a:pt x="330" y="6"/>
                    <a:pt x="339" y="0"/>
                  </a:cubicBezTo>
                  <a:cubicBezTo>
                    <a:pt x="317" y="11"/>
                    <a:pt x="241" y="53"/>
                    <a:pt x="161" y="116"/>
                  </a:cubicBezTo>
                  <a:cubicBezTo>
                    <a:pt x="66" y="190"/>
                    <a:pt x="0" y="265"/>
                    <a:pt x="0" y="265"/>
                  </a:cubicBezTo>
                  <a:cubicBezTo>
                    <a:pt x="0" y="265"/>
                    <a:pt x="89" y="220"/>
                    <a:pt x="184" y="146"/>
                  </a:cubicBezTo>
                  <a:cubicBezTo>
                    <a:pt x="265" y="83"/>
                    <a:pt x="324" y="20"/>
                    <a:pt x="340" y="1"/>
                  </a:cubicBezTo>
                  <a:cubicBezTo>
                    <a:pt x="332" y="9"/>
                    <a:pt x="316" y="21"/>
                    <a:pt x="287" y="44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3" name="Freeform 56">
              <a:extLst>
                <a:ext uri="{FF2B5EF4-FFF2-40B4-BE49-F238E27FC236}">
                  <a16:creationId xmlns:a16="http://schemas.microsoft.com/office/drawing/2014/main" id="{5F0FBE44-2151-4E37-936D-ED5D27886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513" y="3522663"/>
              <a:ext cx="895350" cy="465138"/>
            </a:xfrm>
            <a:custGeom>
              <a:avLst/>
              <a:gdLst>
                <a:gd name="T0" fmla="*/ 141 w 1333"/>
                <a:gd name="T1" fmla="*/ 666 h 692"/>
                <a:gd name="T2" fmla="*/ 232 w 1333"/>
                <a:gd name="T3" fmla="*/ 641 h 692"/>
                <a:gd name="T4" fmla="*/ 253 w 1333"/>
                <a:gd name="T5" fmla="*/ 600 h 692"/>
                <a:gd name="T6" fmla="*/ 335 w 1333"/>
                <a:gd name="T7" fmla="*/ 683 h 692"/>
                <a:gd name="T8" fmla="*/ 282 w 1333"/>
                <a:gd name="T9" fmla="*/ 646 h 692"/>
                <a:gd name="T10" fmla="*/ 414 w 1333"/>
                <a:gd name="T11" fmla="*/ 479 h 692"/>
                <a:gd name="T12" fmla="*/ 1294 w 1333"/>
                <a:gd name="T13" fmla="*/ 660 h 692"/>
                <a:gd name="T14" fmla="*/ 1169 w 1333"/>
                <a:gd name="T15" fmla="*/ 216 h 692"/>
                <a:gd name="T16" fmla="*/ 1331 w 1333"/>
                <a:gd name="T17" fmla="*/ 171 h 692"/>
                <a:gd name="T18" fmla="*/ 328 w 1333"/>
                <a:gd name="T19" fmla="*/ 117 h 692"/>
                <a:gd name="T20" fmla="*/ 389 w 1333"/>
                <a:gd name="T21" fmla="*/ 50 h 692"/>
                <a:gd name="T22" fmla="*/ 304 w 1333"/>
                <a:gd name="T23" fmla="*/ 9 h 692"/>
                <a:gd name="T24" fmla="*/ 254 w 1333"/>
                <a:gd name="T25" fmla="*/ 38 h 692"/>
                <a:gd name="T26" fmla="*/ 286 w 1333"/>
                <a:gd name="T27" fmla="*/ 8 h 692"/>
                <a:gd name="T28" fmla="*/ 176 w 1333"/>
                <a:gd name="T29" fmla="*/ 251 h 692"/>
                <a:gd name="T30" fmla="*/ 0 w 1333"/>
                <a:gd name="T31" fmla="*/ 378 h 692"/>
                <a:gd name="T32" fmla="*/ 173 w 1333"/>
                <a:gd name="T33" fmla="*/ 284 h 692"/>
                <a:gd name="T34" fmla="*/ 35 w 1333"/>
                <a:gd name="T35" fmla="*/ 353 h 692"/>
                <a:gd name="T36" fmla="*/ 173 w 1333"/>
                <a:gd name="T37" fmla="*/ 284 h 692"/>
                <a:gd name="T38" fmla="*/ 281 w 1333"/>
                <a:gd name="T39" fmla="*/ 277 h 692"/>
                <a:gd name="T40" fmla="*/ 197 w 1333"/>
                <a:gd name="T41" fmla="*/ 393 h 692"/>
                <a:gd name="T42" fmla="*/ 294 w 1333"/>
                <a:gd name="T43" fmla="*/ 129 h 692"/>
                <a:gd name="T44" fmla="*/ 210 w 1333"/>
                <a:gd name="T45" fmla="*/ 249 h 692"/>
                <a:gd name="T46" fmla="*/ 294 w 1333"/>
                <a:gd name="T47" fmla="*/ 129 h 692"/>
                <a:gd name="T48" fmla="*/ 317 w 1333"/>
                <a:gd name="T49" fmla="*/ 241 h 692"/>
                <a:gd name="T50" fmla="*/ 394 w 1333"/>
                <a:gd name="T51" fmla="*/ 236 h 692"/>
                <a:gd name="T52" fmla="*/ 700 w 1333"/>
                <a:gd name="T53" fmla="*/ 354 h 692"/>
                <a:gd name="T54" fmla="*/ 818 w 1333"/>
                <a:gd name="T55" fmla="*/ 240 h 692"/>
                <a:gd name="T56" fmla="*/ 978 w 1333"/>
                <a:gd name="T57" fmla="*/ 374 h 692"/>
                <a:gd name="T58" fmla="*/ 1114 w 1333"/>
                <a:gd name="T59" fmla="*/ 219 h 692"/>
                <a:gd name="T60" fmla="*/ 855 w 1333"/>
                <a:gd name="T61" fmla="*/ 515 h 692"/>
                <a:gd name="T62" fmla="*/ 956 w 1333"/>
                <a:gd name="T63" fmla="*/ 400 h 692"/>
                <a:gd name="T64" fmla="*/ 996 w 1333"/>
                <a:gd name="T65" fmla="*/ 404 h 692"/>
                <a:gd name="T66" fmla="*/ 1105 w 1333"/>
                <a:gd name="T67" fmla="*/ 583 h 692"/>
                <a:gd name="T68" fmla="*/ 973 w 1333"/>
                <a:gd name="T69" fmla="*/ 430 h 692"/>
                <a:gd name="T70" fmla="*/ 864 w 1333"/>
                <a:gd name="T71" fmla="*/ 555 h 692"/>
                <a:gd name="T72" fmla="*/ 720 w 1333"/>
                <a:gd name="T73" fmla="*/ 380 h 692"/>
                <a:gd name="T74" fmla="*/ 822 w 1333"/>
                <a:gd name="T75" fmla="*/ 518 h 692"/>
                <a:gd name="T76" fmla="*/ 696 w 1333"/>
                <a:gd name="T77" fmla="*/ 404 h 692"/>
                <a:gd name="T78" fmla="*/ 605 w 1333"/>
                <a:gd name="T79" fmla="*/ 492 h 692"/>
                <a:gd name="T80" fmla="*/ 607 w 1333"/>
                <a:gd name="T81" fmla="*/ 283 h 692"/>
                <a:gd name="T82" fmla="*/ 592 w 1333"/>
                <a:gd name="T83" fmla="*/ 459 h 692"/>
                <a:gd name="T84" fmla="*/ 446 w 1333"/>
                <a:gd name="T85" fmla="*/ 265 h 692"/>
                <a:gd name="T86" fmla="*/ 557 w 1333"/>
                <a:gd name="T87" fmla="*/ 480 h 692"/>
                <a:gd name="T88" fmla="*/ 397 w 1333"/>
                <a:gd name="T89" fmla="*/ 441 h 692"/>
                <a:gd name="T90" fmla="*/ 315 w 1333"/>
                <a:gd name="T91" fmla="*/ 274 h 692"/>
                <a:gd name="T92" fmla="*/ 397 w 1333"/>
                <a:gd name="T93" fmla="*/ 441 h 692"/>
                <a:gd name="T94" fmla="*/ 299 w 1333"/>
                <a:gd name="T95" fmla="*/ 451 h 692"/>
                <a:gd name="T96" fmla="*/ 292 w 1333"/>
                <a:gd name="T97" fmla="*/ 530 h 692"/>
                <a:gd name="T98" fmla="*/ 267 w 1333"/>
                <a:gd name="T99" fmla="*/ 443 h 692"/>
                <a:gd name="T100" fmla="*/ 178 w 1333"/>
                <a:gd name="T101" fmla="*/ 616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33" h="692">
                  <a:moveTo>
                    <a:pt x="162" y="418"/>
                  </a:moveTo>
                  <a:lnTo>
                    <a:pt x="141" y="666"/>
                  </a:lnTo>
                  <a:lnTo>
                    <a:pt x="229" y="674"/>
                  </a:lnTo>
                  <a:lnTo>
                    <a:pt x="232" y="641"/>
                  </a:lnTo>
                  <a:lnTo>
                    <a:pt x="202" y="639"/>
                  </a:lnTo>
                  <a:lnTo>
                    <a:pt x="253" y="600"/>
                  </a:lnTo>
                  <a:lnTo>
                    <a:pt x="247" y="676"/>
                  </a:lnTo>
                  <a:lnTo>
                    <a:pt x="335" y="683"/>
                  </a:lnTo>
                  <a:lnTo>
                    <a:pt x="338" y="650"/>
                  </a:lnTo>
                  <a:lnTo>
                    <a:pt x="282" y="646"/>
                  </a:lnTo>
                  <a:lnTo>
                    <a:pt x="289" y="574"/>
                  </a:lnTo>
                  <a:lnTo>
                    <a:pt x="414" y="479"/>
                  </a:lnTo>
                  <a:lnTo>
                    <a:pt x="1286" y="692"/>
                  </a:lnTo>
                  <a:lnTo>
                    <a:pt x="1294" y="660"/>
                  </a:lnTo>
                  <a:lnTo>
                    <a:pt x="1135" y="621"/>
                  </a:lnTo>
                  <a:lnTo>
                    <a:pt x="1169" y="216"/>
                  </a:lnTo>
                  <a:lnTo>
                    <a:pt x="1333" y="204"/>
                  </a:lnTo>
                  <a:lnTo>
                    <a:pt x="1331" y="171"/>
                  </a:lnTo>
                  <a:lnTo>
                    <a:pt x="436" y="233"/>
                  </a:lnTo>
                  <a:lnTo>
                    <a:pt x="328" y="117"/>
                  </a:lnTo>
                  <a:lnTo>
                    <a:pt x="334" y="45"/>
                  </a:lnTo>
                  <a:lnTo>
                    <a:pt x="389" y="50"/>
                  </a:lnTo>
                  <a:lnTo>
                    <a:pt x="392" y="17"/>
                  </a:lnTo>
                  <a:lnTo>
                    <a:pt x="304" y="9"/>
                  </a:lnTo>
                  <a:lnTo>
                    <a:pt x="298" y="85"/>
                  </a:lnTo>
                  <a:lnTo>
                    <a:pt x="254" y="38"/>
                  </a:lnTo>
                  <a:lnTo>
                    <a:pt x="283" y="41"/>
                  </a:lnTo>
                  <a:lnTo>
                    <a:pt x="286" y="8"/>
                  </a:lnTo>
                  <a:lnTo>
                    <a:pt x="198" y="0"/>
                  </a:lnTo>
                  <a:lnTo>
                    <a:pt x="176" y="251"/>
                  </a:lnTo>
                  <a:lnTo>
                    <a:pt x="10" y="262"/>
                  </a:lnTo>
                  <a:lnTo>
                    <a:pt x="0" y="378"/>
                  </a:lnTo>
                  <a:lnTo>
                    <a:pt x="162" y="418"/>
                  </a:lnTo>
                  <a:close/>
                  <a:moveTo>
                    <a:pt x="173" y="284"/>
                  </a:moveTo>
                  <a:lnTo>
                    <a:pt x="165" y="385"/>
                  </a:lnTo>
                  <a:lnTo>
                    <a:pt x="35" y="353"/>
                  </a:lnTo>
                  <a:lnTo>
                    <a:pt x="40" y="293"/>
                  </a:lnTo>
                  <a:lnTo>
                    <a:pt x="173" y="284"/>
                  </a:lnTo>
                  <a:close/>
                  <a:moveTo>
                    <a:pt x="207" y="282"/>
                  </a:moveTo>
                  <a:lnTo>
                    <a:pt x="281" y="277"/>
                  </a:lnTo>
                  <a:lnTo>
                    <a:pt x="270" y="410"/>
                  </a:lnTo>
                  <a:lnTo>
                    <a:pt x="197" y="393"/>
                  </a:lnTo>
                  <a:lnTo>
                    <a:pt x="207" y="282"/>
                  </a:lnTo>
                  <a:close/>
                  <a:moveTo>
                    <a:pt x="294" y="129"/>
                  </a:moveTo>
                  <a:lnTo>
                    <a:pt x="284" y="244"/>
                  </a:lnTo>
                  <a:lnTo>
                    <a:pt x="210" y="249"/>
                  </a:lnTo>
                  <a:lnTo>
                    <a:pt x="226" y="56"/>
                  </a:lnTo>
                  <a:lnTo>
                    <a:pt x="294" y="129"/>
                  </a:lnTo>
                  <a:close/>
                  <a:moveTo>
                    <a:pt x="394" y="236"/>
                  </a:moveTo>
                  <a:lnTo>
                    <a:pt x="317" y="241"/>
                  </a:lnTo>
                  <a:lnTo>
                    <a:pt x="324" y="161"/>
                  </a:lnTo>
                  <a:lnTo>
                    <a:pt x="394" y="236"/>
                  </a:lnTo>
                  <a:close/>
                  <a:moveTo>
                    <a:pt x="818" y="240"/>
                  </a:moveTo>
                  <a:lnTo>
                    <a:pt x="700" y="354"/>
                  </a:lnTo>
                  <a:lnTo>
                    <a:pt x="626" y="253"/>
                  </a:lnTo>
                  <a:lnTo>
                    <a:pt x="818" y="240"/>
                  </a:lnTo>
                  <a:close/>
                  <a:moveTo>
                    <a:pt x="1114" y="219"/>
                  </a:moveTo>
                  <a:lnTo>
                    <a:pt x="978" y="374"/>
                  </a:lnTo>
                  <a:lnTo>
                    <a:pt x="894" y="235"/>
                  </a:lnTo>
                  <a:lnTo>
                    <a:pt x="1114" y="219"/>
                  </a:lnTo>
                  <a:close/>
                  <a:moveTo>
                    <a:pt x="956" y="400"/>
                  </a:moveTo>
                  <a:lnTo>
                    <a:pt x="855" y="515"/>
                  </a:lnTo>
                  <a:lnTo>
                    <a:pt x="876" y="269"/>
                  </a:lnTo>
                  <a:lnTo>
                    <a:pt x="956" y="400"/>
                  </a:lnTo>
                  <a:close/>
                  <a:moveTo>
                    <a:pt x="1105" y="583"/>
                  </a:moveTo>
                  <a:lnTo>
                    <a:pt x="996" y="404"/>
                  </a:lnTo>
                  <a:lnTo>
                    <a:pt x="1134" y="247"/>
                  </a:lnTo>
                  <a:lnTo>
                    <a:pt x="1105" y="583"/>
                  </a:lnTo>
                  <a:close/>
                  <a:moveTo>
                    <a:pt x="864" y="555"/>
                  </a:moveTo>
                  <a:lnTo>
                    <a:pt x="973" y="430"/>
                  </a:lnTo>
                  <a:lnTo>
                    <a:pt x="1081" y="608"/>
                  </a:lnTo>
                  <a:lnTo>
                    <a:pt x="864" y="555"/>
                  </a:lnTo>
                  <a:close/>
                  <a:moveTo>
                    <a:pt x="822" y="518"/>
                  </a:moveTo>
                  <a:lnTo>
                    <a:pt x="720" y="380"/>
                  </a:lnTo>
                  <a:lnTo>
                    <a:pt x="844" y="260"/>
                  </a:lnTo>
                  <a:lnTo>
                    <a:pt x="822" y="518"/>
                  </a:lnTo>
                  <a:close/>
                  <a:moveTo>
                    <a:pt x="605" y="492"/>
                  </a:moveTo>
                  <a:lnTo>
                    <a:pt x="696" y="404"/>
                  </a:lnTo>
                  <a:lnTo>
                    <a:pt x="795" y="538"/>
                  </a:lnTo>
                  <a:lnTo>
                    <a:pt x="605" y="492"/>
                  </a:lnTo>
                  <a:close/>
                  <a:moveTo>
                    <a:pt x="592" y="459"/>
                  </a:moveTo>
                  <a:lnTo>
                    <a:pt x="607" y="283"/>
                  </a:lnTo>
                  <a:lnTo>
                    <a:pt x="676" y="377"/>
                  </a:lnTo>
                  <a:lnTo>
                    <a:pt x="592" y="459"/>
                  </a:lnTo>
                  <a:close/>
                  <a:moveTo>
                    <a:pt x="430" y="449"/>
                  </a:moveTo>
                  <a:lnTo>
                    <a:pt x="446" y="265"/>
                  </a:lnTo>
                  <a:lnTo>
                    <a:pt x="576" y="256"/>
                  </a:lnTo>
                  <a:lnTo>
                    <a:pt x="557" y="480"/>
                  </a:lnTo>
                  <a:lnTo>
                    <a:pt x="430" y="449"/>
                  </a:lnTo>
                  <a:close/>
                  <a:moveTo>
                    <a:pt x="397" y="441"/>
                  </a:moveTo>
                  <a:lnTo>
                    <a:pt x="302" y="418"/>
                  </a:lnTo>
                  <a:lnTo>
                    <a:pt x="315" y="274"/>
                  </a:lnTo>
                  <a:lnTo>
                    <a:pt x="412" y="268"/>
                  </a:lnTo>
                  <a:lnTo>
                    <a:pt x="397" y="441"/>
                  </a:lnTo>
                  <a:close/>
                  <a:moveTo>
                    <a:pt x="292" y="530"/>
                  </a:moveTo>
                  <a:lnTo>
                    <a:pt x="299" y="451"/>
                  </a:lnTo>
                  <a:lnTo>
                    <a:pt x="373" y="469"/>
                  </a:lnTo>
                  <a:lnTo>
                    <a:pt x="292" y="530"/>
                  </a:lnTo>
                  <a:close/>
                  <a:moveTo>
                    <a:pt x="194" y="426"/>
                  </a:moveTo>
                  <a:lnTo>
                    <a:pt x="267" y="443"/>
                  </a:lnTo>
                  <a:lnTo>
                    <a:pt x="257" y="556"/>
                  </a:lnTo>
                  <a:lnTo>
                    <a:pt x="178" y="616"/>
                  </a:lnTo>
                  <a:lnTo>
                    <a:pt x="194" y="426"/>
                  </a:ln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4" name="Freeform 57">
              <a:extLst>
                <a:ext uri="{FF2B5EF4-FFF2-40B4-BE49-F238E27FC236}">
                  <a16:creationId xmlns:a16="http://schemas.microsoft.com/office/drawing/2014/main" id="{78AB3458-5798-4181-BD60-9DA73BB73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5" y="4937125"/>
              <a:ext cx="385763" cy="204788"/>
            </a:xfrm>
            <a:custGeom>
              <a:avLst/>
              <a:gdLst>
                <a:gd name="T0" fmla="*/ 0 w 573"/>
                <a:gd name="T1" fmla="*/ 140 h 304"/>
                <a:gd name="T2" fmla="*/ 341 w 573"/>
                <a:gd name="T3" fmla="*/ 98 h 304"/>
                <a:gd name="T4" fmla="*/ 216 w 573"/>
                <a:gd name="T5" fmla="*/ 152 h 304"/>
                <a:gd name="T6" fmla="*/ 222 w 573"/>
                <a:gd name="T7" fmla="*/ 164 h 304"/>
                <a:gd name="T8" fmla="*/ 373 w 573"/>
                <a:gd name="T9" fmla="*/ 98 h 304"/>
                <a:gd name="T10" fmla="*/ 132 w 573"/>
                <a:gd name="T11" fmla="*/ 304 h 304"/>
                <a:gd name="T12" fmla="*/ 454 w 573"/>
                <a:gd name="T13" fmla="*/ 63 h 304"/>
                <a:gd name="T14" fmla="*/ 573 w 573"/>
                <a:gd name="T15" fmla="*/ 12 h 304"/>
                <a:gd name="T16" fmla="*/ 567 w 573"/>
                <a:gd name="T17" fmla="*/ 0 h 304"/>
                <a:gd name="T18" fmla="*/ 418 w 573"/>
                <a:gd name="T19" fmla="*/ 64 h 304"/>
                <a:gd name="T20" fmla="*/ 0 w 573"/>
                <a:gd name="T21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3" h="304">
                  <a:moveTo>
                    <a:pt x="0" y="140"/>
                  </a:moveTo>
                  <a:cubicBezTo>
                    <a:pt x="92" y="111"/>
                    <a:pt x="278" y="121"/>
                    <a:pt x="341" y="98"/>
                  </a:cubicBezTo>
                  <a:lnTo>
                    <a:pt x="216" y="152"/>
                  </a:lnTo>
                  <a:cubicBezTo>
                    <a:pt x="217" y="155"/>
                    <a:pt x="221" y="163"/>
                    <a:pt x="222" y="164"/>
                  </a:cubicBezTo>
                  <a:lnTo>
                    <a:pt x="373" y="98"/>
                  </a:lnTo>
                  <a:cubicBezTo>
                    <a:pt x="309" y="146"/>
                    <a:pt x="206" y="262"/>
                    <a:pt x="132" y="304"/>
                  </a:cubicBezTo>
                  <a:cubicBezTo>
                    <a:pt x="368" y="221"/>
                    <a:pt x="408" y="106"/>
                    <a:pt x="454" y="63"/>
                  </a:cubicBezTo>
                  <a:lnTo>
                    <a:pt x="573" y="12"/>
                  </a:lnTo>
                  <a:lnTo>
                    <a:pt x="567" y="0"/>
                  </a:lnTo>
                  <a:lnTo>
                    <a:pt x="418" y="64"/>
                  </a:lnTo>
                  <a:cubicBezTo>
                    <a:pt x="360" y="90"/>
                    <a:pt x="250" y="10"/>
                    <a:pt x="0" y="140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5" name="Freeform 58">
              <a:extLst>
                <a:ext uri="{FF2B5EF4-FFF2-40B4-BE49-F238E27FC236}">
                  <a16:creationId xmlns:a16="http://schemas.microsoft.com/office/drawing/2014/main" id="{F6C4355D-53BF-478F-9699-B85A86D95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38" y="5048250"/>
              <a:ext cx="117475" cy="115888"/>
            </a:xfrm>
            <a:custGeom>
              <a:avLst/>
              <a:gdLst>
                <a:gd name="T0" fmla="*/ 6 w 175"/>
                <a:gd name="T1" fmla="*/ 173 h 173"/>
                <a:gd name="T2" fmla="*/ 152 w 175"/>
                <a:gd name="T3" fmla="*/ 74 h 173"/>
                <a:gd name="T4" fmla="*/ 164 w 175"/>
                <a:gd name="T5" fmla="*/ 11 h 173"/>
                <a:gd name="T6" fmla="*/ 159 w 175"/>
                <a:gd name="T7" fmla="*/ 0 h 173"/>
                <a:gd name="T8" fmla="*/ 6 w 175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3">
                  <a:moveTo>
                    <a:pt x="6" y="173"/>
                  </a:moveTo>
                  <a:cubicBezTo>
                    <a:pt x="19" y="134"/>
                    <a:pt x="117" y="109"/>
                    <a:pt x="152" y="74"/>
                  </a:cubicBezTo>
                  <a:cubicBezTo>
                    <a:pt x="175" y="52"/>
                    <a:pt x="170" y="26"/>
                    <a:pt x="164" y="11"/>
                  </a:cubicBezTo>
                  <a:cubicBezTo>
                    <a:pt x="162" y="4"/>
                    <a:pt x="159" y="0"/>
                    <a:pt x="159" y="0"/>
                  </a:cubicBezTo>
                  <a:cubicBezTo>
                    <a:pt x="0" y="69"/>
                    <a:pt x="6" y="173"/>
                    <a:pt x="6" y="173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6" name="Freeform 59">
              <a:extLst>
                <a:ext uri="{FF2B5EF4-FFF2-40B4-BE49-F238E27FC236}">
                  <a16:creationId xmlns:a16="http://schemas.microsoft.com/office/drawing/2014/main" id="{A1A09F6C-9B81-457E-8C7A-5629AB4E8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88" y="5024438"/>
              <a:ext cx="149225" cy="58738"/>
            </a:xfrm>
            <a:custGeom>
              <a:avLst/>
              <a:gdLst>
                <a:gd name="T0" fmla="*/ 142 w 222"/>
                <a:gd name="T1" fmla="*/ 73 h 88"/>
                <a:gd name="T2" fmla="*/ 222 w 222"/>
                <a:gd name="T3" fmla="*/ 27 h 88"/>
                <a:gd name="T4" fmla="*/ 172 w 222"/>
                <a:gd name="T5" fmla="*/ 1 h 88"/>
                <a:gd name="T6" fmla="*/ 0 w 222"/>
                <a:gd name="T7" fmla="*/ 40 h 88"/>
                <a:gd name="T8" fmla="*/ 142 w 222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88">
                  <a:moveTo>
                    <a:pt x="142" y="73"/>
                  </a:moveTo>
                  <a:cubicBezTo>
                    <a:pt x="163" y="57"/>
                    <a:pt x="189" y="41"/>
                    <a:pt x="222" y="27"/>
                  </a:cubicBezTo>
                  <a:cubicBezTo>
                    <a:pt x="214" y="14"/>
                    <a:pt x="199" y="0"/>
                    <a:pt x="172" y="1"/>
                  </a:cubicBezTo>
                  <a:cubicBezTo>
                    <a:pt x="123" y="4"/>
                    <a:pt x="37" y="58"/>
                    <a:pt x="0" y="40"/>
                  </a:cubicBezTo>
                  <a:cubicBezTo>
                    <a:pt x="0" y="40"/>
                    <a:pt x="45" y="88"/>
                    <a:pt x="142" y="73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7" name="Freeform 60">
              <a:extLst>
                <a:ext uri="{FF2B5EF4-FFF2-40B4-BE49-F238E27FC236}">
                  <a16:creationId xmlns:a16="http://schemas.microsoft.com/office/drawing/2014/main" id="{2040EDE3-7170-4787-8F9D-467FB6914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" y="5068888"/>
              <a:ext cx="166688" cy="96838"/>
            </a:xfrm>
            <a:custGeom>
              <a:avLst/>
              <a:gdLst>
                <a:gd name="T0" fmla="*/ 186 w 249"/>
                <a:gd name="T1" fmla="*/ 107 h 144"/>
                <a:gd name="T2" fmla="*/ 188 w 249"/>
                <a:gd name="T3" fmla="*/ 106 h 144"/>
                <a:gd name="T4" fmla="*/ 249 w 249"/>
                <a:gd name="T5" fmla="*/ 17 h 144"/>
                <a:gd name="T6" fmla="*/ 141 w 249"/>
                <a:gd name="T7" fmla="*/ 0 h 144"/>
                <a:gd name="T8" fmla="*/ 140 w 249"/>
                <a:gd name="T9" fmla="*/ 0 h 144"/>
                <a:gd name="T10" fmla="*/ 133 w 249"/>
                <a:gd name="T11" fmla="*/ 11 h 144"/>
                <a:gd name="T12" fmla="*/ 120 w 249"/>
                <a:gd name="T13" fmla="*/ 9 h 144"/>
                <a:gd name="T14" fmla="*/ 112 w 249"/>
                <a:gd name="T15" fmla="*/ 20 h 144"/>
                <a:gd name="T16" fmla="*/ 99 w 249"/>
                <a:gd name="T17" fmla="*/ 18 h 144"/>
                <a:gd name="T18" fmla="*/ 92 w 249"/>
                <a:gd name="T19" fmla="*/ 29 h 144"/>
                <a:gd name="T20" fmla="*/ 79 w 249"/>
                <a:gd name="T21" fmla="*/ 27 h 144"/>
                <a:gd name="T22" fmla="*/ 71 w 249"/>
                <a:gd name="T23" fmla="*/ 42 h 144"/>
                <a:gd name="T24" fmla="*/ 59 w 249"/>
                <a:gd name="T25" fmla="*/ 41 h 144"/>
                <a:gd name="T26" fmla="*/ 52 w 249"/>
                <a:gd name="T27" fmla="*/ 56 h 144"/>
                <a:gd name="T28" fmla="*/ 41 w 249"/>
                <a:gd name="T29" fmla="*/ 55 h 144"/>
                <a:gd name="T30" fmla="*/ 34 w 249"/>
                <a:gd name="T31" fmla="*/ 70 h 144"/>
                <a:gd name="T32" fmla="*/ 27 w 249"/>
                <a:gd name="T33" fmla="*/ 71 h 144"/>
                <a:gd name="T34" fmla="*/ 20 w 249"/>
                <a:gd name="T35" fmla="*/ 88 h 144"/>
                <a:gd name="T36" fmla="*/ 20 w 249"/>
                <a:gd name="T37" fmla="*/ 88 h 144"/>
                <a:gd name="T38" fmla="*/ 17 w 249"/>
                <a:gd name="T39" fmla="*/ 89 h 144"/>
                <a:gd name="T40" fmla="*/ 10 w 249"/>
                <a:gd name="T41" fmla="*/ 105 h 144"/>
                <a:gd name="T42" fmla="*/ 11 w 249"/>
                <a:gd name="T43" fmla="*/ 107 h 144"/>
                <a:gd name="T44" fmla="*/ 9 w 249"/>
                <a:gd name="T45" fmla="*/ 107 h 144"/>
                <a:gd name="T46" fmla="*/ 3 w 249"/>
                <a:gd name="T47" fmla="*/ 124 h 144"/>
                <a:gd name="T48" fmla="*/ 19 w 249"/>
                <a:gd name="T49" fmla="*/ 131 h 144"/>
                <a:gd name="T50" fmla="*/ 21 w 249"/>
                <a:gd name="T51" fmla="*/ 130 h 144"/>
                <a:gd name="T52" fmla="*/ 21 w 249"/>
                <a:gd name="T53" fmla="*/ 130 h 144"/>
                <a:gd name="T54" fmla="*/ 38 w 249"/>
                <a:gd name="T55" fmla="*/ 137 h 144"/>
                <a:gd name="T56" fmla="*/ 41 w 249"/>
                <a:gd name="T57" fmla="*/ 135 h 144"/>
                <a:gd name="T58" fmla="*/ 41 w 249"/>
                <a:gd name="T59" fmla="*/ 135 h 144"/>
                <a:gd name="T60" fmla="*/ 58 w 249"/>
                <a:gd name="T61" fmla="*/ 141 h 144"/>
                <a:gd name="T62" fmla="*/ 63 w 249"/>
                <a:gd name="T63" fmla="*/ 137 h 144"/>
                <a:gd name="T64" fmla="*/ 79 w 249"/>
                <a:gd name="T65" fmla="*/ 142 h 144"/>
                <a:gd name="T66" fmla="*/ 86 w 249"/>
                <a:gd name="T67" fmla="*/ 133 h 144"/>
                <a:gd name="T68" fmla="*/ 102 w 249"/>
                <a:gd name="T69" fmla="*/ 138 h 144"/>
                <a:gd name="T70" fmla="*/ 109 w 249"/>
                <a:gd name="T71" fmla="*/ 129 h 144"/>
                <a:gd name="T72" fmla="*/ 125 w 249"/>
                <a:gd name="T73" fmla="*/ 134 h 144"/>
                <a:gd name="T74" fmla="*/ 132 w 249"/>
                <a:gd name="T75" fmla="*/ 123 h 144"/>
                <a:gd name="T76" fmla="*/ 145 w 249"/>
                <a:gd name="T77" fmla="*/ 125 h 144"/>
                <a:gd name="T78" fmla="*/ 153 w 249"/>
                <a:gd name="T79" fmla="*/ 114 h 144"/>
                <a:gd name="T80" fmla="*/ 166 w 249"/>
                <a:gd name="T81" fmla="*/ 116 h 144"/>
                <a:gd name="T82" fmla="*/ 173 w 249"/>
                <a:gd name="T83" fmla="*/ 105 h 144"/>
                <a:gd name="T84" fmla="*/ 186 w 249"/>
                <a:gd name="T8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9" h="144">
                  <a:moveTo>
                    <a:pt x="186" y="107"/>
                  </a:moveTo>
                  <a:cubicBezTo>
                    <a:pt x="187" y="107"/>
                    <a:pt x="187" y="106"/>
                    <a:pt x="188" y="106"/>
                  </a:cubicBezTo>
                  <a:cubicBezTo>
                    <a:pt x="195" y="82"/>
                    <a:pt x="212" y="49"/>
                    <a:pt x="249" y="17"/>
                  </a:cubicBezTo>
                  <a:cubicBezTo>
                    <a:pt x="199" y="22"/>
                    <a:pt x="163" y="12"/>
                    <a:pt x="141" y="0"/>
                  </a:cubicBezTo>
                  <a:cubicBezTo>
                    <a:pt x="141" y="0"/>
                    <a:pt x="140" y="0"/>
                    <a:pt x="140" y="0"/>
                  </a:cubicBezTo>
                  <a:cubicBezTo>
                    <a:pt x="136" y="2"/>
                    <a:pt x="133" y="7"/>
                    <a:pt x="133" y="11"/>
                  </a:cubicBezTo>
                  <a:cubicBezTo>
                    <a:pt x="129" y="8"/>
                    <a:pt x="124" y="7"/>
                    <a:pt x="120" y="9"/>
                  </a:cubicBezTo>
                  <a:cubicBezTo>
                    <a:pt x="115" y="11"/>
                    <a:pt x="112" y="15"/>
                    <a:pt x="112" y="20"/>
                  </a:cubicBezTo>
                  <a:cubicBezTo>
                    <a:pt x="109" y="17"/>
                    <a:pt x="104" y="16"/>
                    <a:pt x="99" y="18"/>
                  </a:cubicBezTo>
                  <a:cubicBezTo>
                    <a:pt x="95" y="20"/>
                    <a:pt x="92" y="24"/>
                    <a:pt x="92" y="29"/>
                  </a:cubicBezTo>
                  <a:cubicBezTo>
                    <a:pt x="88" y="26"/>
                    <a:pt x="83" y="25"/>
                    <a:pt x="79" y="27"/>
                  </a:cubicBezTo>
                  <a:cubicBezTo>
                    <a:pt x="73" y="30"/>
                    <a:pt x="70" y="36"/>
                    <a:pt x="71" y="42"/>
                  </a:cubicBezTo>
                  <a:cubicBezTo>
                    <a:pt x="68" y="39"/>
                    <a:pt x="64" y="39"/>
                    <a:pt x="59" y="41"/>
                  </a:cubicBezTo>
                  <a:cubicBezTo>
                    <a:pt x="54" y="43"/>
                    <a:pt x="51" y="50"/>
                    <a:pt x="52" y="56"/>
                  </a:cubicBezTo>
                  <a:cubicBezTo>
                    <a:pt x="49" y="54"/>
                    <a:pt x="45" y="54"/>
                    <a:pt x="41" y="55"/>
                  </a:cubicBezTo>
                  <a:cubicBezTo>
                    <a:pt x="36" y="58"/>
                    <a:pt x="33" y="64"/>
                    <a:pt x="34" y="70"/>
                  </a:cubicBezTo>
                  <a:cubicBezTo>
                    <a:pt x="32" y="70"/>
                    <a:pt x="29" y="70"/>
                    <a:pt x="27" y="71"/>
                  </a:cubicBezTo>
                  <a:cubicBezTo>
                    <a:pt x="21" y="74"/>
                    <a:pt x="18" y="81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19" y="88"/>
                    <a:pt x="18" y="88"/>
                    <a:pt x="17" y="89"/>
                  </a:cubicBezTo>
                  <a:cubicBezTo>
                    <a:pt x="10" y="91"/>
                    <a:pt x="8" y="99"/>
                    <a:pt x="10" y="105"/>
                  </a:cubicBezTo>
                  <a:cubicBezTo>
                    <a:pt x="11" y="106"/>
                    <a:pt x="11" y="106"/>
                    <a:pt x="11" y="107"/>
                  </a:cubicBezTo>
                  <a:cubicBezTo>
                    <a:pt x="10" y="107"/>
                    <a:pt x="10" y="107"/>
                    <a:pt x="9" y="107"/>
                  </a:cubicBezTo>
                  <a:cubicBezTo>
                    <a:pt x="3" y="110"/>
                    <a:pt x="0" y="118"/>
                    <a:pt x="3" y="124"/>
                  </a:cubicBezTo>
                  <a:cubicBezTo>
                    <a:pt x="5" y="130"/>
                    <a:pt x="13" y="133"/>
                    <a:pt x="19" y="131"/>
                  </a:cubicBezTo>
                  <a:cubicBezTo>
                    <a:pt x="20" y="130"/>
                    <a:pt x="20" y="130"/>
                    <a:pt x="21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4" y="137"/>
                    <a:pt x="31" y="140"/>
                    <a:pt x="38" y="137"/>
                  </a:cubicBezTo>
                  <a:cubicBezTo>
                    <a:pt x="39" y="136"/>
                    <a:pt x="40" y="136"/>
                    <a:pt x="41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4" y="141"/>
                    <a:pt x="51" y="144"/>
                    <a:pt x="58" y="141"/>
                  </a:cubicBezTo>
                  <a:cubicBezTo>
                    <a:pt x="60" y="140"/>
                    <a:pt x="62" y="139"/>
                    <a:pt x="63" y="137"/>
                  </a:cubicBezTo>
                  <a:cubicBezTo>
                    <a:pt x="66" y="142"/>
                    <a:pt x="73" y="144"/>
                    <a:pt x="79" y="142"/>
                  </a:cubicBezTo>
                  <a:cubicBezTo>
                    <a:pt x="83" y="140"/>
                    <a:pt x="85" y="137"/>
                    <a:pt x="86" y="133"/>
                  </a:cubicBezTo>
                  <a:cubicBezTo>
                    <a:pt x="89" y="139"/>
                    <a:pt x="96" y="141"/>
                    <a:pt x="102" y="138"/>
                  </a:cubicBezTo>
                  <a:cubicBezTo>
                    <a:pt x="106" y="137"/>
                    <a:pt x="109" y="133"/>
                    <a:pt x="109" y="129"/>
                  </a:cubicBezTo>
                  <a:cubicBezTo>
                    <a:pt x="113" y="134"/>
                    <a:pt x="119" y="136"/>
                    <a:pt x="125" y="134"/>
                  </a:cubicBezTo>
                  <a:cubicBezTo>
                    <a:pt x="129" y="132"/>
                    <a:pt x="132" y="127"/>
                    <a:pt x="132" y="123"/>
                  </a:cubicBezTo>
                  <a:cubicBezTo>
                    <a:pt x="136" y="126"/>
                    <a:pt x="141" y="127"/>
                    <a:pt x="145" y="125"/>
                  </a:cubicBezTo>
                  <a:cubicBezTo>
                    <a:pt x="150" y="123"/>
                    <a:pt x="153" y="119"/>
                    <a:pt x="153" y="114"/>
                  </a:cubicBezTo>
                  <a:cubicBezTo>
                    <a:pt x="156" y="117"/>
                    <a:pt x="161" y="118"/>
                    <a:pt x="166" y="116"/>
                  </a:cubicBezTo>
                  <a:cubicBezTo>
                    <a:pt x="170" y="114"/>
                    <a:pt x="173" y="110"/>
                    <a:pt x="173" y="105"/>
                  </a:cubicBezTo>
                  <a:cubicBezTo>
                    <a:pt x="177" y="108"/>
                    <a:pt x="182" y="109"/>
                    <a:pt x="186" y="107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8" name="Freeform 61">
              <a:extLst>
                <a:ext uri="{FF2B5EF4-FFF2-40B4-BE49-F238E27FC236}">
                  <a16:creationId xmlns:a16="http://schemas.microsoft.com/office/drawing/2014/main" id="{0EF9C9E0-8B3A-4E31-940E-0ED569A40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4665663"/>
              <a:ext cx="384175" cy="203200"/>
            </a:xfrm>
            <a:custGeom>
              <a:avLst/>
              <a:gdLst>
                <a:gd name="T0" fmla="*/ 0 w 573"/>
                <a:gd name="T1" fmla="*/ 140 h 304"/>
                <a:gd name="T2" fmla="*/ 342 w 573"/>
                <a:gd name="T3" fmla="*/ 98 h 304"/>
                <a:gd name="T4" fmla="*/ 216 w 573"/>
                <a:gd name="T5" fmla="*/ 152 h 304"/>
                <a:gd name="T6" fmla="*/ 222 w 573"/>
                <a:gd name="T7" fmla="*/ 164 h 304"/>
                <a:gd name="T8" fmla="*/ 373 w 573"/>
                <a:gd name="T9" fmla="*/ 99 h 304"/>
                <a:gd name="T10" fmla="*/ 132 w 573"/>
                <a:gd name="T11" fmla="*/ 304 h 304"/>
                <a:gd name="T12" fmla="*/ 454 w 573"/>
                <a:gd name="T13" fmla="*/ 64 h 304"/>
                <a:gd name="T14" fmla="*/ 573 w 573"/>
                <a:gd name="T15" fmla="*/ 12 h 304"/>
                <a:gd name="T16" fmla="*/ 568 w 573"/>
                <a:gd name="T17" fmla="*/ 0 h 304"/>
                <a:gd name="T18" fmla="*/ 418 w 573"/>
                <a:gd name="T19" fmla="*/ 65 h 304"/>
                <a:gd name="T20" fmla="*/ 0 w 573"/>
                <a:gd name="T21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3" h="304">
                  <a:moveTo>
                    <a:pt x="0" y="140"/>
                  </a:moveTo>
                  <a:cubicBezTo>
                    <a:pt x="92" y="111"/>
                    <a:pt x="278" y="121"/>
                    <a:pt x="342" y="98"/>
                  </a:cubicBezTo>
                  <a:lnTo>
                    <a:pt x="216" y="152"/>
                  </a:lnTo>
                  <a:cubicBezTo>
                    <a:pt x="217" y="155"/>
                    <a:pt x="221" y="163"/>
                    <a:pt x="222" y="164"/>
                  </a:cubicBezTo>
                  <a:lnTo>
                    <a:pt x="373" y="99"/>
                  </a:lnTo>
                  <a:cubicBezTo>
                    <a:pt x="309" y="146"/>
                    <a:pt x="207" y="262"/>
                    <a:pt x="132" y="304"/>
                  </a:cubicBezTo>
                  <a:cubicBezTo>
                    <a:pt x="368" y="221"/>
                    <a:pt x="408" y="106"/>
                    <a:pt x="454" y="64"/>
                  </a:cubicBezTo>
                  <a:lnTo>
                    <a:pt x="573" y="12"/>
                  </a:lnTo>
                  <a:lnTo>
                    <a:pt x="568" y="0"/>
                  </a:lnTo>
                  <a:lnTo>
                    <a:pt x="418" y="65"/>
                  </a:lnTo>
                  <a:cubicBezTo>
                    <a:pt x="360" y="90"/>
                    <a:pt x="251" y="10"/>
                    <a:pt x="0" y="140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9" name="Freeform 62">
              <a:extLst>
                <a:ext uri="{FF2B5EF4-FFF2-40B4-BE49-F238E27FC236}">
                  <a16:creationId xmlns:a16="http://schemas.microsoft.com/office/drawing/2014/main" id="{CFA7C7FF-757A-40ED-9A0F-3F2289929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63" y="4775200"/>
              <a:ext cx="117475" cy="115888"/>
            </a:xfrm>
            <a:custGeom>
              <a:avLst/>
              <a:gdLst>
                <a:gd name="T0" fmla="*/ 7 w 176"/>
                <a:gd name="T1" fmla="*/ 173 h 173"/>
                <a:gd name="T2" fmla="*/ 153 w 176"/>
                <a:gd name="T3" fmla="*/ 74 h 173"/>
                <a:gd name="T4" fmla="*/ 164 w 176"/>
                <a:gd name="T5" fmla="*/ 11 h 173"/>
                <a:gd name="T6" fmla="*/ 160 w 176"/>
                <a:gd name="T7" fmla="*/ 0 h 173"/>
                <a:gd name="T8" fmla="*/ 7 w 176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3">
                  <a:moveTo>
                    <a:pt x="7" y="173"/>
                  </a:moveTo>
                  <a:cubicBezTo>
                    <a:pt x="19" y="134"/>
                    <a:pt x="117" y="109"/>
                    <a:pt x="153" y="74"/>
                  </a:cubicBezTo>
                  <a:cubicBezTo>
                    <a:pt x="176" y="52"/>
                    <a:pt x="170" y="26"/>
                    <a:pt x="164" y="11"/>
                  </a:cubicBezTo>
                  <a:cubicBezTo>
                    <a:pt x="162" y="5"/>
                    <a:pt x="160" y="0"/>
                    <a:pt x="160" y="0"/>
                  </a:cubicBezTo>
                  <a:cubicBezTo>
                    <a:pt x="0" y="69"/>
                    <a:pt x="7" y="173"/>
                    <a:pt x="7" y="173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0" name="Freeform 63">
              <a:extLst>
                <a:ext uri="{FF2B5EF4-FFF2-40B4-BE49-F238E27FC236}">
                  <a16:creationId xmlns:a16="http://schemas.microsoft.com/office/drawing/2014/main" id="{B1C386E1-D379-41E2-BB79-25E43EC65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3" y="4752975"/>
              <a:ext cx="149225" cy="58738"/>
            </a:xfrm>
            <a:custGeom>
              <a:avLst/>
              <a:gdLst>
                <a:gd name="T0" fmla="*/ 142 w 222"/>
                <a:gd name="T1" fmla="*/ 74 h 88"/>
                <a:gd name="T2" fmla="*/ 222 w 222"/>
                <a:gd name="T3" fmla="*/ 27 h 88"/>
                <a:gd name="T4" fmla="*/ 172 w 222"/>
                <a:gd name="T5" fmla="*/ 1 h 88"/>
                <a:gd name="T6" fmla="*/ 0 w 222"/>
                <a:gd name="T7" fmla="*/ 40 h 88"/>
                <a:gd name="T8" fmla="*/ 142 w 222"/>
                <a:gd name="T9" fmla="*/ 7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88">
                  <a:moveTo>
                    <a:pt x="142" y="74"/>
                  </a:moveTo>
                  <a:cubicBezTo>
                    <a:pt x="163" y="57"/>
                    <a:pt x="189" y="41"/>
                    <a:pt x="222" y="27"/>
                  </a:cubicBezTo>
                  <a:cubicBezTo>
                    <a:pt x="214" y="14"/>
                    <a:pt x="200" y="0"/>
                    <a:pt x="172" y="1"/>
                  </a:cubicBezTo>
                  <a:cubicBezTo>
                    <a:pt x="123" y="4"/>
                    <a:pt x="37" y="58"/>
                    <a:pt x="0" y="40"/>
                  </a:cubicBezTo>
                  <a:cubicBezTo>
                    <a:pt x="0" y="40"/>
                    <a:pt x="45" y="88"/>
                    <a:pt x="142" y="74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1" name="Freeform 64">
              <a:extLst>
                <a:ext uri="{FF2B5EF4-FFF2-40B4-BE49-F238E27FC236}">
                  <a16:creationId xmlns:a16="http://schemas.microsoft.com/office/drawing/2014/main" id="{68903352-DA31-485C-BC03-7C5EBC2DE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338" y="4795838"/>
              <a:ext cx="168275" cy="96838"/>
            </a:xfrm>
            <a:custGeom>
              <a:avLst/>
              <a:gdLst>
                <a:gd name="T0" fmla="*/ 186 w 249"/>
                <a:gd name="T1" fmla="*/ 107 h 144"/>
                <a:gd name="T2" fmla="*/ 188 w 249"/>
                <a:gd name="T3" fmla="*/ 106 h 144"/>
                <a:gd name="T4" fmla="*/ 249 w 249"/>
                <a:gd name="T5" fmla="*/ 17 h 144"/>
                <a:gd name="T6" fmla="*/ 141 w 249"/>
                <a:gd name="T7" fmla="*/ 0 h 144"/>
                <a:gd name="T8" fmla="*/ 140 w 249"/>
                <a:gd name="T9" fmla="*/ 1 h 144"/>
                <a:gd name="T10" fmla="*/ 133 w 249"/>
                <a:gd name="T11" fmla="*/ 11 h 144"/>
                <a:gd name="T12" fmla="*/ 120 w 249"/>
                <a:gd name="T13" fmla="*/ 9 h 144"/>
                <a:gd name="T14" fmla="*/ 112 w 249"/>
                <a:gd name="T15" fmla="*/ 20 h 144"/>
                <a:gd name="T16" fmla="*/ 99 w 249"/>
                <a:gd name="T17" fmla="*/ 18 h 144"/>
                <a:gd name="T18" fmla="*/ 92 w 249"/>
                <a:gd name="T19" fmla="*/ 29 h 144"/>
                <a:gd name="T20" fmla="*/ 79 w 249"/>
                <a:gd name="T21" fmla="*/ 27 h 144"/>
                <a:gd name="T22" fmla="*/ 72 w 249"/>
                <a:gd name="T23" fmla="*/ 42 h 144"/>
                <a:gd name="T24" fmla="*/ 60 w 249"/>
                <a:gd name="T25" fmla="*/ 41 h 144"/>
                <a:gd name="T26" fmla="*/ 52 w 249"/>
                <a:gd name="T27" fmla="*/ 56 h 144"/>
                <a:gd name="T28" fmla="*/ 42 w 249"/>
                <a:gd name="T29" fmla="*/ 55 h 144"/>
                <a:gd name="T30" fmla="*/ 34 w 249"/>
                <a:gd name="T31" fmla="*/ 70 h 144"/>
                <a:gd name="T32" fmla="*/ 27 w 249"/>
                <a:gd name="T33" fmla="*/ 71 h 144"/>
                <a:gd name="T34" fmla="*/ 21 w 249"/>
                <a:gd name="T35" fmla="*/ 88 h 144"/>
                <a:gd name="T36" fmla="*/ 21 w 249"/>
                <a:gd name="T37" fmla="*/ 88 h 144"/>
                <a:gd name="T38" fmla="*/ 17 w 249"/>
                <a:gd name="T39" fmla="*/ 89 h 144"/>
                <a:gd name="T40" fmla="*/ 10 w 249"/>
                <a:gd name="T41" fmla="*/ 105 h 144"/>
                <a:gd name="T42" fmla="*/ 11 w 249"/>
                <a:gd name="T43" fmla="*/ 107 h 144"/>
                <a:gd name="T44" fmla="*/ 9 w 249"/>
                <a:gd name="T45" fmla="*/ 107 h 144"/>
                <a:gd name="T46" fmla="*/ 3 w 249"/>
                <a:gd name="T47" fmla="*/ 124 h 144"/>
                <a:gd name="T48" fmla="*/ 19 w 249"/>
                <a:gd name="T49" fmla="*/ 131 h 144"/>
                <a:gd name="T50" fmla="*/ 21 w 249"/>
                <a:gd name="T51" fmla="*/ 130 h 144"/>
                <a:gd name="T52" fmla="*/ 21 w 249"/>
                <a:gd name="T53" fmla="*/ 130 h 144"/>
                <a:gd name="T54" fmla="*/ 38 w 249"/>
                <a:gd name="T55" fmla="*/ 137 h 144"/>
                <a:gd name="T56" fmla="*/ 41 w 249"/>
                <a:gd name="T57" fmla="*/ 135 h 144"/>
                <a:gd name="T58" fmla="*/ 41 w 249"/>
                <a:gd name="T59" fmla="*/ 135 h 144"/>
                <a:gd name="T60" fmla="*/ 58 w 249"/>
                <a:gd name="T61" fmla="*/ 142 h 144"/>
                <a:gd name="T62" fmla="*/ 63 w 249"/>
                <a:gd name="T63" fmla="*/ 137 h 144"/>
                <a:gd name="T64" fmla="*/ 79 w 249"/>
                <a:gd name="T65" fmla="*/ 142 h 144"/>
                <a:gd name="T66" fmla="*/ 86 w 249"/>
                <a:gd name="T67" fmla="*/ 134 h 144"/>
                <a:gd name="T68" fmla="*/ 102 w 249"/>
                <a:gd name="T69" fmla="*/ 138 h 144"/>
                <a:gd name="T70" fmla="*/ 109 w 249"/>
                <a:gd name="T71" fmla="*/ 129 h 144"/>
                <a:gd name="T72" fmla="*/ 125 w 249"/>
                <a:gd name="T73" fmla="*/ 134 h 144"/>
                <a:gd name="T74" fmla="*/ 133 w 249"/>
                <a:gd name="T75" fmla="*/ 123 h 144"/>
                <a:gd name="T76" fmla="*/ 146 w 249"/>
                <a:gd name="T77" fmla="*/ 125 h 144"/>
                <a:gd name="T78" fmla="*/ 153 w 249"/>
                <a:gd name="T79" fmla="*/ 114 h 144"/>
                <a:gd name="T80" fmla="*/ 166 w 249"/>
                <a:gd name="T81" fmla="*/ 116 h 144"/>
                <a:gd name="T82" fmla="*/ 174 w 249"/>
                <a:gd name="T83" fmla="*/ 105 h 144"/>
                <a:gd name="T84" fmla="*/ 186 w 249"/>
                <a:gd name="T8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9" h="144">
                  <a:moveTo>
                    <a:pt x="186" y="107"/>
                  </a:moveTo>
                  <a:cubicBezTo>
                    <a:pt x="187" y="107"/>
                    <a:pt x="188" y="106"/>
                    <a:pt x="188" y="106"/>
                  </a:cubicBezTo>
                  <a:cubicBezTo>
                    <a:pt x="195" y="82"/>
                    <a:pt x="212" y="49"/>
                    <a:pt x="249" y="17"/>
                  </a:cubicBezTo>
                  <a:cubicBezTo>
                    <a:pt x="199" y="23"/>
                    <a:pt x="163" y="12"/>
                    <a:pt x="141" y="0"/>
                  </a:cubicBezTo>
                  <a:cubicBezTo>
                    <a:pt x="141" y="1"/>
                    <a:pt x="140" y="1"/>
                    <a:pt x="140" y="1"/>
                  </a:cubicBezTo>
                  <a:cubicBezTo>
                    <a:pt x="136" y="3"/>
                    <a:pt x="133" y="7"/>
                    <a:pt x="133" y="11"/>
                  </a:cubicBezTo>
                  <a:cubicBezTo>
                    <a:pt x="129" y="8"/>
                    <a:pt x="124" y="8"/>
                    <a:pt x="120" y="9"/>
                  </a:cubicBezTo>
                  <a:cubicBezTo>
                    <a:pt x="115" y="11"/>
                    <a:pt x="113" y="16"/>
                    <a:pt x="112" y="20"/>
                  </a:cubicBezTo>
                  <a:cubicBezTo>
                    <a:pt x="109" y="17"/>
                    <a:pt x="104" y="16"/>
                    <a:pt x="99" y="18"/>
                  </a:cubicBezTo>
                  <a:cubicBezTo>
                    <a:pt x="95" y="20"/>
                    <a:pt x="92" y="25"/>
                    <a:pt x="92" y="29"/>
                  </a:cubicBezTo>
                  <a:cubicBezTo>
                    <a:pt x="88" y="26"/>
                    <a:pt x="83" y="25"/>
                    <a:pt x="79" y="27"/>
                  </a:cubicBezTo>
                  <a:cubicBezTo>
                    <a:pt x="73" y="30"/>
                    <a:pt x="70" y="36"/>
                    <a:pt x="72" y="42"/>
                  </a:cubicBezTo>
                  <a:cubicBezTo>
                    <a:pt x="68" y="40"/>
                    <a:pt x="64" y="39"/>
                    <a:pt x="60" y="41"/>
                  </a:cubicBezTo>
                  <a:cubicBezTo>
                    <a:pt x="54" y="43"/>
                    <a:pt x="51" y="50"/>
                    <a:pt x="52" y="56"/>
                  </a:cubicBezTo>
                  <a:cubicBezTo>
                    <a:pt x="49" y="54"/>
                    <a:pt x="45" y="54"/>
                    <a:pt x="42" y="55"/>
                  </a:cubicBezTo>
                  <a:cubicBezTo>
                    <a:pt x="36" y="58"/>
                    <a:pt x="33" y="64"/>
                    <a:pt x="34" y="70"/>
                  </a:cubicBezTo>
                  <a:cubicBezTo>
                    <a:pt x="32" y="70"/>
                    <a:pt x="30" y="70"/>
                    <a:pt x="27" y="71"/>
                  </a:cubicBezTo>
                  <a:cubicBezTo>
                    <a:pt x="21" y="74"/>
                    <a:pt x="18" y="81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9" y="88"/>
                    <a:pt x="18" y="88"/>
                    <a:pt x="17" y="89"/>
                  </a:cubicBezTo>
                  <a:cubicBezTo>
                    <a:pt x="11" y="92"/>
                    <a:pt x="8" y="99"/>
                    <a:pt x="10" y="105"/>
                  </a:cubicBezTo>
                  <a:cubicBezTo>
                    <a:pt x="11" y="106"/>
                    <a:pt x="11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3" y="110"/>
                    <a:pt x="0" y="118"/>
                    <a:pt x="3" y="124"/>
                  </a:cubicBezTo>
                  <a:cubicBezTo>
                    <a:pt x="6" y="131"/>
                    <a:pt x="13" y="133"/>
                    <a:pt x="19" y="131"/>
                  </a:cubicBezTo>
                  <a:cubicBezTo>
                    <a:pt x="20" y="130"/>
                    <a:pt x="21" y="130"/>
                    <a:pt x="21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4" y="137"/>
                    <a:pt x="32" y="140"/>
                    <a:pt x="38" y="137"/>
                  </a:cubicBezTo>
                  <a:cubicBezTo>
                    <a:pt x="39" y="136"/>
                    <a:pt x="40" y="136"/>
                    <a:pt x="41" y="135"/>
                  </a:cubicBezTo>
                  <a:lnTo>
                    <a:pt x="41" y="135"/>
                  </a:lnTo>
                  <a:cubicBezTo>
                    <a:pt x="44" y="141"/>
                    <a:pt x="51" y="144"/>
                    <a:pt x="58" y="142"/>
                  </a:cubicBezTo>
                  <a:cubicBezTo>
                    <a:pt x="60" y="140"/>
                    <a:pt x="62" y="139"/>
                    <a:pt x="63" y="137"/>
                  </a:cubicBezTo>
                  <a:cubicBezTo>
                    <a:pt x="67" y="142"/>
                    <a:pt x="73" y="144"/>
                    <a:pt x="79" y="142"/>
                  </a:cubicBezTo>
                  <a:cubicBezTo>
                    <a:pt x="83" y="140"/>
                    <a:pt x="85" y="137"/>
                    <a:pt x="86" y="134"/>
                  </a:cubicBezTo>
                  <a:cubicBezTo>
                    <a:pt x="90" y="139"/>
                    <a:pt x="96" y="141"/>
                    <a:pt x="102" y="138"/>
                  </a:cubicBezTo>
                  <a:cubicBezTo>
                    <a:pt x="106" y="137"/>
                    <a:pt x="109" y="133"/>
                    <a:pt x="109" y="129"/>
                  </a:cubicBezTo>
                  <a:cubicBezTo>
                    <a:pt x="113" y="134"/>
                    <a:pt x="119" y="136"/>
                    <a:pt x="125" y="134"/>
                  </a:cubicBezTo>
                  <a:cubicBezTo>
                    <a:pt x="129" y="132"/>
                    <a:pt x="132" y="128"/>
                    <a:pt x="133" y="123"/>
                  </a:cubicBezTo>
                  <a:cubicBezTo>
                    <a:pt x="136" y="126"/>
                    <a:pt x="141" y="127"/>
                    <a:pt x="146" y="125"/>
                  </a:cubicBezTo>
                  <a:cubicBezTo>
                    <a:pt x="150" y="123"/>
                    <a:pt x="153" y="119"/>
                    <a:pt x="153" y="114"/>
                  </a:cubicBezTo>
                  <a:cubicBezTo>
                    <a:pt x="157" y="117"/>
                    <a:pt x="162" y="118"/>
                    <a:pt x="166" y="116"/>
                  </a:cubicBezTo>
                  <a:cubicBezTo>
                    <a:pt x="170" y="114"/>
                    <a:pt x="173" y="110"/>
                    <a:pt x="174" y="105"/>
                  </a:cubicBezTo>
                  <a:cubicBezTo>
                    <a:pt x="177" y="108"/>
                    <a:pt x="182" y="109"/>
                    <a:pt x="186" y="107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2" name="Freeform 65">
              <a:extLst>
                <a:ext uri="{FF2B5EF4-FFF2-40B4-BE49-F238E27FC236}">
                  <a16:creationId xmlns:a16="http://schemas.microsoft.com/office/drawing/2014/main" id="{13BEC925-6DE1-4593-B4D8-EC0B6C13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8" y="4800600"/>
              <a:ext cx="385763" cy="204788"/>
            </a:xfrm>
            <a:custGeom>
              <a:avLst/>
              <a:gdLst>
                <a:gd name="T0" fmla="*/ 0 w 573"/>
                <a:gd name="T1" fmla="*/ 141 h 305"/>
                <a:gd name="T2" fmla="*/ 342 w 573"/>
                <a:gd name="T3" fmla="*/ 98 h 305"/>
                <a:gd name="T4" fmla="*/ 216 w 573"/>
                <a:gd name="T5" fmla="*/ 153 h 305"/>
                <a:gd name="T6" fmla="*/ 222 w 573"/>
                <a:gd name="T7" fmla="*/ 165 h 305"/>
                <a:gd name="T8" fmla="*/ 373 w 573"/>
                <a:gd name="T9" fmla="*/ 99 h 305"/>
                <a:gd name="T10" fmla="*/ 132 w 573"/>
                <a:gd name="T11" fmla="*/ 305 h 305"/>
                <a:gd name="T12" fmla="*/ 454 w 573"/>
                <a:gd name="T13" fmla="*/ 64 h 305"/>
                <a:gd name="T14" fmla="*/ 573 w 573"/>
                <a:gd name="T15" fmla="*/ 12 h 305"/>
                <a:gd name="T16" fmla="*/ 568 w 573"/>
                <a:gd name="T17" fmla="*/ 0 h 305"/>
                <a:gd name="T18" fmla="*/ 418 w 573"/>
                <a:gd name="T19" fmla="*/ 65 h 305"/>
                <a:gd name="T20" fmla="*/ 0 w 573"/>
                <a:gd name="T21" fmla="*/ 14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3" h="305">
                  <a:moveTo>
                    <a:pt x="0" y="141"/>
                  </a:moveTo>
                  <a:cubicBezTo>
                    <a:pt x="92" y="112"/>
                    <a:pt x="278" y="122"/>
                    <a:pt x="342" y="98"/>
                  </a:cubicBezTo>
                  <a:lnTo>
                    <a:pt x="216" y="153"/>
                  </a:lnTo>
                  <a:cubicBezTo>
                    <a:pt x="217" y="155"/>
                    <a:pt x="221" y="164"/>
                    <a:pt x="222" y="165"/>
                  </a:cubicBezTo>
                  <a:lnTo>
                    <a:pt x="373" y="99"/>
                  </a:lnTo>
                  <a:cubicBezTo>
                    <a:pt x="309" y="146"/>
                    <a:pt x="206" y="263"/>
                    <a:pt x="132" y="305"/>
                  </a:cubicBezTo>
                  <a:cubicBezTo>
                    <a:pt x="368" y="222"/>
                    <a:pt x="408" y="107"/>
                    <a:pt x="454" y="64"/>
                  </a:cubicBezTo>
                  <a:lnTo>
                    <a:pt x="573" y="12"/>
                  </a:lnTo>
                  <a:lnTo>
                    <a:pt x="568" y="0"/>
                  </a:lnTo>
                  <a:lnTo>
                    <a:pt x="418" y="65"/>
                  </a:lnTo>
                  <a:cubicBezTo>
                    <a:pt x="360" y="90"/>
                    <a:pt x="251" y="10"/>
                    <a:pt x="0" y="141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3" name="Freeform 66">
              <a:extLst>
                <a:ext uri="{FF2B5EF4-FFF2-40B4-BE49-F238E27FC236}">
                  <a16:creationId xmlns:a16="http://schemas.microsoft.com/office/drawing/2014/main" id="{5C1C8266-4C09-400C-83F3-B7458B376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900" y="4911725"/>
              <a:ext cx="117475" cy="115888"/>
            </a:xfrm>
            <a:custGeom>
              <a:avLst/>
              <a:gdLst>
                <a:gd name="T0" fmla="*/ 7 w 176"/>
                <a:gd name="T1" fmla="*/ 173 h 173"/>
                <a:gd name="T2" fmla="*/ 153 w 176"/>
                <a:gd name="T3" fmla="*/ 74 h 173"/>
                <a:gd name="T4" fmla="*/ 164 w 176"/>
                <a:gd name="T5" fmla="*/ 11 h 173"/>
                <a:gd name="T6" fmla="*/ 159 w 176"/>
                <a:gd name="T7" fmla="*/ 0 h 173"/>
                <a:gd name="T8" fmla="*/ 7 w 176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3">
                  <a:moveTo>
                    <a:pt x="7" y="173"/>
                  </a:moveTo>
                  <a:cubicBezTo>
                    <a:pt x="19" y="133"/>
                    <a:pt x="117" y="108"/>
                    <a:pt x="153" y="74"/>
                  </a:cubicBezTo>
                  <a:cubicBezTo>
                    <a:pt x="176" y="51"/>
                    <a:pt x="170" y="26"/>
                    <a:pt x="164" y="11"/>
                  </a:cubicBezTo>
                  <a:cubicBezTo>
                    <a:pt x="162" y="4"/>
                    <a:pt x="159" y="0"/>
                    <a:pt x="159" y="0"/>
                  </a:cubicBezTo>
                  <a:cubicBezTo>
                    <a:pt x="0" y="68"/>
                    <a:pt x="7" y="173"/>
                    <a:pt x="7" y="173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4" name="Freeform 67">
              <a:extLst>
                <a:ext uri="{FF2B5EF4-FFF2-40B4-BE49-F238E27FC236}">
                  <a16:creationId xmlns:a16="http://schemas.microsoft.com/office/drawing/2014/main" id="{82AF1EBE-08FF-492A-B1FE-83A592EBB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450" y="4887913"/>
              <a:ext cx="149225" cy="60325"/>
            </a:xfrm>
            <a:custGeom>
              <a:avLst/>
              <a:gdLst>
                <a:gd name="T0" fmla="*/ 142 w 222"/>
                <a:gd name="T1" fmla="*/ 74 h 89"/>
                <a:gd name="T2" fmla="*/ 222 w 222"/>
                <a:gd name="T3" fmla="*/ 27 h 89"/>
                <a:gd name="T4" fmla="*/ 172 w 222"/>
                <a:gd name="T5" fmla="*/ 2 h 89"/>
                <a:gd name="T6" fmla="*/ 0 w 222"/>
                <a:gd name="T7" fmla="*/ 41 h 89"/>
                <a:gd name="T8" fmla="*/ 142 w 222"/>
                <a:gd name="T9" fmla="*/ 7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89">
                  <a:moveTo>
                    <a:pt x="142" y="74"/>
                  </a:moveTo>
                  <a:cubicBezTo>
                    <a:pt x="163" y="58"/>
                    <a:pt x="189" y="42"/>
                    <a:pt x="222" y="27"/>
                  </a:cubicBezTo>
                  <a:cubicBezTo>
                    <a:pt x="214" y="14"/>
                    <a:pt x="199" y="0"/>
                    <a:pt x="172" y="2"/>
                  </a:cubicBezTo>
                  <a:cubicBezTo>
                    <a:pt x="123" y="4"/>
                    <a:pt x="37" y="59"/>
                    <a:pt x="0" y="41"/>
                  </a:cubicBezTo>
                  <a:cubicBezTo>
                    <a:pt x="0" y="41"/>
                    <a:pt x="45" y="89"/>
                    <a:pt x="142" y="74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5" name="Freeform 68">
              <a:extLst>
                <a:ext uri="{FF2B5EF4-FFF2-40B4-BE49-F238E27FC236}">
                  <a16:creationId xmlns:a16="http://schemas.microsoft.com/office/drawing/2014/main" id="{39371A23-CB55-404D-A1C5-2732A3709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3" y="4932363"/>
              <a:ext cx="166688" cy="96838"/>
            </a:xfrm>
            <a:custGeom>
              <a:avLst/>
              <a:gdLst>
                <a:gd name="T0" fmla="*/ 186 w 249"/>
                <a:gd name="T1" fmla="*/ 106 h 144"/>
                <a:gd name="T2" fmla="*/ 188 w 249"/>
                <a:gd name="T3" fmla="*/ 105 h 144"/>
                <a:gd name="T4" fmla="*/ 249 w 249"/>
                <a:gd name="T5" fmla="*/ 17 h 144"/>
                <a:gd name="T6" fmla="*/ 141 w 249"/>
                <a:gd name="T7" fmla="*/ 0 h 144"/>
                <a:gd name="T8" fmla="*/ 140 w 249"/>
                <a:gd name="T9" fmla="*/ 0 h 144"/>
                <a:gd name="T10" fmla="*/ 133 w 249"/>
                <a:gd name="T11" fmla="*/ 11 h 144"/>
                <a:gd name="T12" fmla="*/ 120 w 249"/>
                <a:gd name="T13" fmla="*/ 9 h 144"/>
                <a:gd name="T14" fmla="*/ 112 w 249"/>
                <a:gd name="T15" fmla="*/ 20 h 144"/>
                <a:gd name="T16" fmla="*/ 99 w 249"/>
                <a:gd name="T17" fmla="*/ 18 h 144"/>
                <a:gd name="T18" fmla="*/ 92 w 249"/>
                <a:gd name="T19" fmla="*/ 28 h 144"/>
                <a:gd name="T20" fmla="*/ 79 w 249"/>
                <a:gd name="T21" fmla="*/ 27 h 144"/>
                <a:gd name="T22" fmla="*/ 71 w 249"/>
                <a:gd name="T23" fmla="*/ 41 h 144"/>
                <a:gd name="T24" fmla="*/ 60 w 249"/>
                <a:gd name="T25" fmla="*/ 40 h 144"/>
                <a:gd name="T26" fmla="*/ 52 w 249"/>
                <a:gd name="T27" fmla="*/ 55 h 144"/>
                <a:gd name="T28" fmla="*/ 42 w 249"/>
                <a:gd name="T29" fmla="*/ 55 h 144"/>
                <a:gd name="T30" fmla="*/ 34 w 249"/>
                <a:gd name="T31" fmla="*/ 70 h 144"/>
                <a:gd name="T32" fmla="*/ 27 w 249"/>
                <a:gd name="T33" fmla="*/ 71 h 144"/>
                <a:gd name="T34" fmla="*/ 20 w 249"/>
                <a:gd name="T35" fmla="*/ 87 h 144"/>
                <a:gd name="T36" fmla="*/ 20 w 249"/>
                <a:gd name="T37" fmla="*/ 87 h 144"/>
                <a:gd name="T38" fmla="*/ 17 w 249"/>
                <a:gd name="T39" fmla="*/ 88 h 144"/>
                <a:gd name="T40" fmla="*/ 10 w 249"/>
                <a:gd name="T41" fmla="*/ 105 h 144"/>
                <a:gd name="T42" fmla="*/ 11 w 249"/>
                <a:gd name="T43" fmla="*/ 106 h 144"/>
                <a:gd name="T44" fmla="*/ 9 w 249"/>
                <a:gd name="T45" fmla="*/ 107 h 144"/>
                <a:gd name="T46" fmla="*/ 3 w 249"/>
                <a:gd name="T47" fmla="*/ 124 h 144"/>
                <a:gd name="T48" fmla="*/ 19 w 249"/>
                <a:gd name="T49" fmla="*/ 130 h 144"/>
                <a:gd name="T50" fmla="*/ 21 w 249"/>
                <a:gd name="T51" fmla="*/ 129 h 144"/>
                <a:gd name="T52" fmla="*/ 21 w 249"/>
                <a:gd name="T53" fmla="*/ 130 h 144"/>
                <a:gd name="T54" fmla="*/ 38 w 249"/>
                <a:gd name="T55" fmla="*/ 136 h 144"/>
                <a:gd name="T56" fmla="*/ 41 w 249"/>
                <a:gd name="T57" fmla="*/ 134 h 144"/>
                <a:gd name="T58" fmla="*/ 41 w 249"/>
                <a:gd name="T59" fmla="*/ 134 h 144"/>
                <a:gd name="T60" fmla="*/ 58 w 249"/>
                <a:gd name="T61" fmla="*/ 141 h 144"/>
                <a:gd name="T62" fmla="*/ 63 w 249"/>
                <a:gd name="T63" fmla="*/ 136 h 144"/>
                <a:gd name="T64" fmla="*/ 79 w 249"/>
                <a:gd name="T65" fmla="*/ 141 h 144"/>
                <a:gd name="T66" fmla="*/ 86 w 249"/>
                <a:gd name="T67" fmla="*/ 133 h 144"/>
                <a:gd name="T68" fmla="*/ 102 w 249"/>
                <a:gd name="T69" fmla="*/ 138 h 144"/>
                <a:gd name="T70" fmla="*/ 109 w 249"/>
                <a:gd name="T71" fmla="*/ 129 h 144"/>
                <a:gd name="T72" fmla="*/ 125 w 249"/>
                <a:gd name="T73" fmla="*/ 133 h 144"/>
                <a:gd name="T74" fmla="*/ 133 w 249"/>
                <a:gd name="T75" fmla="*/ 122 h 144"/>
                <a:gd name="T76" fmla="*/ 145 w 249"/>
                <a:gd name="T77" fmla="*/ 124 h 144"/>
                <a:gd name="T78" fmla="*/ 153 w 249"/>
                <a:gd name="T79" fmla="*/ 114 h 144"/>
                <a:gd name="T80" fmla="*/ 166 w 249"/>
                <a:gd name="T81" fmla="*/ 115 h 144"/>
                <a:gd name="T82" fmla="*/ 173 w 249"/>
                <a:gd name="T83" fmla="*/ 105 h 144"/>
                <a:gd name="T84" fmla="*/ 186 w 249"/>
                <a:gd name="T85" fmla="*/ 10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9" h="144">
                  <a:moveTo>
                    <a:pt x="186" y="106"/>
                  </a:moveTo>
                  <a:cubicBezTo>
                    <a:pt x="187" y="106"/>
                    <a:pt x="187" y="106"/>
                    <a:pt x="188" y="105"/>
                  </a:cubicBezTo>
                  <a:cubicBezTo>
                    <a:pt x="195" y="81"/>
                    <a:pt x="212" y="49"/>
                    <a:pt x="249" y="17"/>
                  </a:cubicBezTo>
                  <a:cubicBezTo>
                    <a:pt x="199" y="22"/>
                    <a:pt x="163" y="11"/>
                    <a:pt x="141" y="0"/>
                  </a:cubicBezTo>
                  <a:cubicBezTo>
                    <a:pt x="141" y="0"/>
                    <a:pt x="140" y="0"/>
                    <a:pt x="140" y="0"/>
                  </a:cubicBezTo>
                  <a:cubicBezTo>
                    <a:pt x="136" y="2"/>
                    <a:pt x="133" y="6"/>
                    <a:pt x="133" y="11"/>
                  </a:cubicBezTo>
                  <a:cubicBezTo>
                    <a:pt x="129" y="8"/>
                    <a:pt x="124" y="7"/>
                    <a:pt x="120" y="9"/>
                  </a:cubicBezTo>
                  <a:cubicBezTo>
                    <a:pt x="115" y="11"/>
                    <a:pt x="113" y="15"/>
                    <a:pt x="112" y="20"/>
                  </a:cubicBezTo>
                  <a:cubicBezTo>
                    <a:pt x="109" y="17"/>
                    <a:pt x="104" y="16"/>
                    <a:pt x="99" y="18"/>
                  </a:cubicBezTo>
                  <a:cubicBezTo>
                    <a:pt x="95" y="20"/>
                    <a:pt x="92" y="24"/>
                    <a:pt x="92" y="28"/>
                  </a:cubicBezTo>
                  <a:cubicBezTo>
                    <a:pt x="88" y="26"/>
                    <a:pt x="83" y="25"/>
                    <a:pt x="79" y="27"/>
                  </a:cubicBezTo>
                  <a:cubicBezTo>
                    <a:pt x="73" y="29"/>
                    <a:pt x="70" y="35"/>
                    <a:pt x="71" y="41"/>
                  </a:cubicBezTo>
                  <a:cubicBezTo>
                    <a:pt x="68" y="39"/>
                    <a:pt x="64" y="38"/>
                    <a:pt x="60" y="40"/>
                  </a:cubicBezTo>
                  <a:cubicBezTo>
                    <a:pt x="54" y="43"/>
                    <a:pt x="51" y="49"/>
                    <a:pt x="52" y="55"/>
                  </a:cubicBezTo>
                  <a:cubicBezTo>
                    <a:pt x="49" y="53"/>
                    <a:pt x="45" y="53"/>
                    <a:pt x="42" y="55"/>
                  </a:cubicBezTo>
                  <a:cubicBezTo>
                    <a:pt x="36" y="57"/>
                    <a:pt x="33" y="64"/>
                    <a:pt x="34" y="70"/>
                  </a:cubicBezTo>
                  <a:cubicBezTo>
                    <a:pt x="32" y="69"/>
                    <a:pt x="29" y="70"/>
                    <a:pt x="27" y="71"/>
                  </a:cubicBezTo>
                  <a:cubicBezTo>
                    <a:pt x="21" y="73"/>
                    <a:pt x="18" y="81"/>
                    <a:pt x="20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19" y="87"/>
                    <a:pt x="18" y="88"/>
                    <a:pt x="17" y="88"/>
                  </a:cubicBezTo>
                  <a:cubicBezTo>
                    <a:pt x="11" y="91"/>
                    <a:pt x="8" y="98"/>
                    <a:pt x="10" y="105"/>
                  </a:cubicBezTo>
                  <a:cubicBezTo>
                    <a:pt x="11" y="105"/>
                    <a:pt x="11" y="106"/>
                    <a:pt x="11" y="106"/>
                  </a:cubicBezTo>
                  <a:cubicBezTo>
                    <a:pt x="10" y="106"/>
                    <a:pt x="10" y="107"/>
                    <a:pt x="9" y="107"/>
                  </a:cubicBezTo>
                  <a:cubicBezTo>
                    <a:pt x="3" y="110"/>
                    <a:pt x="0" y="117"/>
                    <a:pt x="3" y="124"/>
                  </a:cubicBezTo>
                  <a:cubicBezTo>
                    <a:pt x="5" y="130"/>
                    <a:pt x="13" y="133"/>
                    <a:pt x="19" y="130"/>
                  </a:cubicBezTo>
                  <a:cubicBezTo>
                    <a:pt x="20" y="130"/>
                    <a:pt x="20" y="130"/>
                    <a:pt x="21" y="129"/>
                  </a:cubicBezTo>
                  <a:cubicBezTo>
                    <a:pt x="21" y="129"/>
                    <a:pt x="21" y="130"/>
                    <a:pt x="21" y="130"/>
                  </a:cubicBezTo>
                  <a:cubicBezTo>
                    <a:pt x="24" y="136"/>
                    <a:pt x="31" y="139"/>
                    <a:pt x="38" y="136"/>
                  </a:cubicBezTo>
                  <a:cubicBezTo>
                    <a:pt x="39" y="136"/>
                    <a:pt x="40" y="135"/>
                    <a:pt x="41" y="134"/>
                  </a:cubicBezTo>
                  <a:cubicBezTo>
                    <a:pt x="41" y="134"/>
                    <a:pt x="41" y="134"/>
                    <a:pt x="41" y="134"/>
                  </a:cubicBezTo>
                  <a:cubicBezTo>
                    <a:pt x="44" y="141"/>
                    <a:pt x="51" y="144"/>
                    <a:pt x="58" y="141"/>
                  </a:cubicBezTo>
                  <a:cubicBezTo>
                    <a:pt x="60" y="140"/>
                    <a:pt x="62" y="138"/>
                    <a:pt x="63" y="136"/>
                  </a:cubicBezTo>
                  <a:cubicBezTo>
                    <a:pt x="66" y="142"/>
                    <a:pt x="73" y="144"/>
                    <a:pt x="79" y="141"/>
                  </a:cubicBezTo>
                  <a:cubicBezTo>
                    <a:pt x="83" y="140"/>
                    <a:pt x="85" y="137"/>
                    <a:pt x="86" y="133"/>
                  </a:cubicBezTo>
                  <a:cubicBezTo>
                    <a:pt x="89" y="138"/>
                    <a:pt x="96" y="140"/>
                    <a:pt x="102" y="138"/>
                  </a:cubicBezTo>
                  <a:cubicBezTo>
                    <a:pt x="106" y="136"/>
                    <a:pt x="109" y="133"/>
                    <a:pt x="109" y="129"/>
                  </a:cubicBezTo>
                  <a:cubicBezTo>
                    <a:pt x="113" y="134"/>
                    <a:pt x="119" y="136"/>
                    <a:pt x="125" y="133"/>
                  </a:cubicBezTo>
                  <a:cubicBezTo>
                    <a:pt x="129" y="131"/>
                    <a:pt x="132" y="127"/>
                    <a:pt x="133" y="122"/>
                  </a:cubicBezTo>
                  <a:cubicBezTo>
                    <a:pt x="136" y="125"/>
                    <a:pt x="141" y="126"/>
                    <a:pt x="145" y="124"/>
                  </a:cubicBezTo>
                  <a:cubicBezTo>
                    <a:pt x="150" y="122"/>
                    <a:pt x="153" y="118"/>
                    <a:pt x="153" y="114"/>
                  </a:cubicBezTo>
                  <a:cubicBezTo>
                    <a:pt x="157" y="116"/>
                    <a:pt x="161" y="117"/>
                    <a:pt x="166" y="115"/>
                  </a:cubicBezTo>
                  <a:cubicBezTo>
                    <a:pt x="170" y="113"/>
                    <a:pt x="173" y="109"/>
                    <a:pt x="173" y="105"/>
                  </a:cubicBezTo>
                  <a:cubicBezTo>
                    <a:pt x="177" y="107"/>
                    <a:pt x="182" y="108"/>
                    <a:pt x="186" y="106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6" name="Freeform 69">
              <a:extLst>
                <a:ext uri="{FF2B5EF4-FFF2-40B4-BE49-F238E27FC236}">
                  <a16:creationId xmlns:a16="http://schemas.microsoft.com/office/drawing/2014/main" id="{C2AB82CF-E842-4BD8-8907-119DEB93E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63" y="4921250"/>
              <a:ext cx="168275" cy="96838"/>
            </a:xfrm>
            <a:custGeom>
              <a:avLst/>
              <a:gdLst>
                <a:gd name="T0" fmla="*/ 187 w 249"/>
                <a:gd name="T1" fmla="*/ 107 h 144"/>
                <a:gd name="T2" fmla="*/ 188 w 249"/>
                <a:gd name="T3" fmla="*/ 106 h 144"/>
                <a:gd name="T4" fmla="*/ 249 w 249"/>
                <a:gd name="T5" fmla="*/ 17 h 144"/>
                <a:gd name="T6" fmla="*/ 141 w 249"/>
                <a:gd name="T7" fmla="*/ 0 h 144"/>
                <a:gd name="T8" fmla="*/ 140 w 249"/>
                <a:gd name="T9" fmla="*/ 0 h 144"/>
                <a:gd name="T10" fmla="*/ 133 w 249"/>
                <a:gd name="T11" fmla="*/ 11 h 144"/>
                <a:gd name="T12" fmla="*/ 120 w 249"/>
                <a:gd name="T13" fmla="*/ 9 h 144"/>
                <a:gd name="T14" fmla="*/ 112 w 249"/>
                <a:gd name="T15" fmla="*/ 20 h 144"/>
                <a:gd name="T16" fmla="*/ 99 w 249"/>
                <a:gd name="T17" fmla="*/ 18 h 144"/>
                <a:gd name="T18" fmla="*/ 92 w 249"/>
                <a:gd name="T19" fmla="*/ 29 h 144"/>
                <a:gd name="T20" fmla="*/ 79 w 249"/>
                <a:gd name="T21" fmla="*/ 27 h 144"/>
                <a:gd name="T22" fmla="*/ 72 w 249"/>
                <a:gd name="T23" fmla="*/ 42 h 144"/>
                <a:gd name="T24" fmla="*/ 60 w 249"/>
                <a:gd name="T25" fmla="*/ 41 h 144"/>
                <a:gd name="T26" fmla="*/ 53 w 249"/>
                <a:gd name="T27" fmla="*/ 56 h 144"/>
                <a:gd name="T28" fmla="*/ 42 w 249"/>
                <a:gd name="T29" fmla="*/ 55 h 144"/>
                <a:gd name="T30" fmla="*/ 35 w 249"/>
                <a:gd name="T31" fmla="*/ 70 h 144"/>
                <a:gd name="T32" fmla="*/ 27 w 249"/>
                <a:gd name="T33" fmla="*/ 71 h 144"/>
                <a:gd name="T34" fmla="*/ 21 w 249"/>
                <a:gd name="T35" fmla="*/ 88 h 144"/>
                <a:gd name="T36" fmla="*/ 21 w 249"/>
                <a:gd name="T37" fmla="*/ 88 h 144"/>
                <a:gd name="T38" fmla="*/ 17 w 249"/>
                <a:gd name="T39" fmla="*/ 89 h 144"/>
                <a:gd name="T40" fmla="*/ 11 w 249"/>
                <a:gd name="T41" fmla="*/ 105 h 144"/>
                <a:gd name="T42" fmla="*/ 11 w 249"/>
                <a:gd name="T43" fmla="*/ 107 h 144"/>
                <a:gd name="T44" fmla="*/ 9 w 249"/>
                <a:gd name="T45" fmla="*/ 107 h 144"/>
                <a:gd name="T46" fmla="*/ 3 w 249"/>
                <a:gd name="T47" fmla="*/ 124 h 144"/>
                <a:gd name="T48" fmla="*/ 20 w 249"/>
                <a:gd name="T49" fmla="*/ 131 h 144"/>
                <a:gd name="T50" fmla="*/ 21 w 249"/>
                <a:gd name="T51" fmla="*/ 130 h 144"/>
                <a:gd name="T52" fmla="*/ 21 w 249"/>
                <a:gd name="T53" fmla="*/ 130 h 144"/>
                <a:gd name="T54" fmla="*/ 38 w 249"/>
                <a:gd name="T55" fmla="*/ 137 h 144"/>
                <a:gd name="T56" fmla="*/ 41 w 249"/>
                <a:gd name="T57" fmla="*/ 135 h 144"/>
                <a:gd name="T58" fmla="*/ 41 w 249"/>
                <a:gd name="T59" fmla="*/ 135 h 144"/>
                <a:gd name="T60" fmla="*/ 58 w 249"/>
                <a:gd name="T61" fmla="*/ 141 h 144"/>
                <a:gd name="T62" fmla="*/ 63 w 249"/>
                <a:gd name="T63" fmla="*/ 137 h 144"/>
                <a:gd name="T64" fmla="*/ 79 w 249"/>
                <a:gd name="T65" fmla="*/ 142 h 144"/>
                <a:gd name="T66" fmla="*/ 86 w 249"/>
                <a:gd name="T67" fmla="*/ 133 h 144"/>
                <a:gd name="T68" fmla="*/ 102 w 249"/>
                <a:gd name="T69" fmla="*/ 138 h 144"/>
                <a:gd name="T70" fmla="*/ 110 w 249"/>
                <a:gd name="T71" fmla="*/ 129 h 144"/>
                <a:gd name="T72" fmla="*/ 125 w 249"/>
                <a:gd name="T73" fmla="*/ 134 h 144"/>
                <a:gd name="T74" fmla="*/ 133 w 249"/>
                <a:gd name="T75" fmla="*/ 123 h 144"/>
                <a:gd name="T76" fmla="*/ 146 w 249"/>
                <a:gd name="T77" fmla="*/ 125 h 144"/>
                <a:gd name="T78" fmla="*/ 153 w 249"/>
                <a:gd name="T79" fmla="*/ 114 h 144"/>
                <a:gd name="T80" fmla="*/ 166 w 249"/>
                <a:gd name="T81" fmla="*/ 116 h 144"/>
                <a:gd name="T82" fmla="*/ 174 w 249"/>
                <a:gd name="T83" fmla="*/ 105 h 144"/>
                <a:gd name="T84" fmla="*/ 187 w 249"/>
                <a:gd name="T8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9" h="144">
                  <a:moveTo>
                    <a:pt x="187" y="107"/>
                  </a:moveTo>
                  <a:cubicBezTo>
                    <a:pt x="187" y="107"/>
                    <a:pt x="188" y="106"/>
                    <a:pt x="188" y="106"/>
                  </a:cubicBezTo>
                  <a:cubicBezTo>
                    <a:pt x="196" y="82"/>
                    <a:pt x="212" y="49"/>
                    <a:pt x="249" y="17"/>
                  </a:cubicBezTo>
                  <a:cubicBezTo>
                    <a:pt x="199" y="22"/>
                    <a:pt x="163" y="12"/>
                    <a:pt x="141" y="0"/>
                  </a:cubicBezTo>
                  <a:cubicBezTo>
                    <a:pt x="141" y="0"/>
                    <a:pt x="141" y="0"/>
                    <a:pt x="140" y="0"/>
                  </a:cubicBezTo>
                  <a:cubicBezTo>
                    <a:pt x="136" y="2"/>
                    <a:pt x="133" y="7"/>
                    <a:pt x="133" y="11"/>
                  </a:cubicBezTo>
                  <a:cubicBezTo>
                    <a:pt x="129" y="8"/>
                    <a:pt x="124" y="7"/>
                    <a:pt x="120" y="9"/>
                  </a:cubicBezTo>
                  <a:cubicBezTo>
                    <a:pt x="115" y="11"/>
                    <a:pt x="113" y="15"/>
                    <a:pt x="112" y="20"/>
                  </a:cubicBezTo>
                  <a:cubicBezTo>
                    <a:pt x="109" y="17"/>
                    <a:pt x="104" y="16"/>
                    <a:pt x="99" y="18"/>
                  </a:cubicBezTo>
                  <a:cubicBezTo>
                    <a:pt x="95" y="20"/>
                    <a:pt x="92" y="24"/>
                    <a:pt x="92" y="29"/>
                  </a:cubicBezTo>
                  <a:cubicBezTo>
                    <a:pt x="88" y="26"/>
                    <a:pt x="83" y="25"/>
                    <a:pt x="79" y="27"/>
                  </a:cubicBezTo>
                  <a:cubicBezTo>
                    <a:pt x="73" y="30"/>
                    <a:pt x="70" y="36"/>
                    <a:pt x="72" y="42"/>
                  </a:cubicBezTo>
                  <a:cubicBezTo>
                    <a:pt x="68" y="39"/>
                    <a:pt x="64" y="39"/>
                    <a:pt x="60" y="41"/>
                  </a:cubicBezTo>
                  <a:cubicBezTo>
                    <a:pt x="54" y="43"/>
                    <a:pt x="51" y="50"/>
                    <a:pt x="53" y="56"/>
                  </a:cubicBezTo>
                  <a:cubicBezTo>
                    <a:pt x="49" y="54"/>
                    <a:pt x="45" y="53"/>
                    <a:pt x="42" y="55"/>
                  </a:cubicBezTo>
                  <a:cubicBezTo>
                    <a:pt x="36" y="58"/>
                    <a:pt x="33" y="64"/>
                    <a:pt x="35" y="70"/>
                  </a:cubicBezTo>
                  <a:cubicBezTo>
                    <a:pt x="32" y="70"/>
                    <a:pt x="30" y="70"/>
                    <a:pt x="27" y="71"/>
                  </a:cubicBezTo>
                  <a:cubicBezTo>
                    <a:pt x="21" y="74"/>
                    <a:pt x="18" y="81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9" y="88"/>
                    <a:pt x="18" y="88"/>
                    <a:pt x="17" y="89"/>
                  </a:cubicBezTo>
                  <a:cubicBezTo>
                    <a:pt x="11" y="91"/>
                    <a:pt x="8" y="99"/>
                    <a:pt x="11" y="105"/>
                  </a:cubicBezTo>
                  <a:cubicBezTo>
                    <a:pt x="11" y="106"/>
                    <a:pt x="11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3" y="110"/>
                    <a:pt x="0" y="117"/>
                    <a:pt x="3" y="124"/>
                  </a:cubicBezTo>
                  <a:cubicBezTo>
                    <a:pt x="6" y="130"/>
                    <a:pt x="13" y="133"/>
                    <a:pt x="20" y="131"/>
                  </a:cubicBezTo>
                  <a:cubicBezTo>
                    <a:pt x="20" y="130"/>
                    <a:pt x="21" y="130"/>
                    <a:pt x="21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4" y="137"/>
                    <a:pt x="32" y="139"/>
                    <a:pt x="38" y="137"/>
                  </a:cubicBezTo>
                  <a:cubicBezTo>
                    <a:pt x="39" y="136"/>
                    <a:pt x="40" y="135"/>
                    <a:pt x="41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4" y="141"/>
                    <a:pt x="51" y="144"/>
                    <a:pt x="58" y="141"/>
                  </a:cubicBezTo>
                  <a:cubicBezTo>
                    <a:pt x="60" y="140"/>
                    <a:pt x="62" y="139"/>
                    <a:pt x="63" y="137"/>
                  </a:cubicBezTo>
                  <a:cubicBezTo>
                    <a:pt x="67" y="142"/>
                    <a:pt x="73" y="144"/>
                    <a:pt x="79" y="142"/>
                  </a:cubicBezTo>
                  <a:cubicBezTo>
                    <a:pt x="83" y="140"/>
                    <a:pt x="85" y="137"/>
                    <a:pt x="86" y="133"/>
                  </a:cubicBezTo>
                  <a:cubicBezTo>
                    <a:pt x="90" y="139"/>
                    <a:pt x="96" y="141"/>
                    <a:pt x="102" y="138"/>
                  </a:cubicBezTo>
                  <a:cubicBezTo>
                    <a:pt x="106" y="137"/>
                    <a:pt x="109" y="133"/>
                    <a:pt x="110" y="129"/>
                  </a:cubicBezTo>
                  <a:cubicBezTo>
                    <a:pt x="113" y="134"/>
                    <a:pt x="119" y="136"/>
                    <a:pt x="125" y="134"/>
                  </a:cubicBezTo>
                  <a:cubicBezTo>
                    <a:pt x="130" y="132"/>
                    <a:pt x="132" y="127"/>
                    <a:pt x="133" y="123"/>
                  </a:cubicBezTo>
                  <a:cubicBezTo>
                    <a:pt x="136" y="126"/>
                    <a:pt x="141" y="127"/>
                    <a:pt x="146" y="125"/>
                  </a:cubicBezTo>
                  <a:cubicBezTo>
                    <a:pt x="150" y="123"/>
                    <a:pt x="153" y="119"/>
                    <a:pt x="153" y="114"/>
                  </a:cubicBezTo>
                  <a:cubicBezTo>
                    <a:pt x="157" y="117"/>
                    <a:pt x="162" y="118"/>
                    <a:pt x="166" y="116"/>
                  </a:cubicBezTo>
                  <a:cubicBezTo>
                    <a:pt x="171" y="114"/>
                    <a:pt x="173" y="110"/>
                    <a:pt x="174" y="105"/>
                  </a:cubicBezTo>
                  <a:cubicBezTo>
                    <a:pt x="177" y="108"/>
                    <a:pt x="182" y="109"/>
                    <a:pt x="187" y="107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7" name="Freeform 70">
              <a:extLst>
                <a:ext uri="{FF2B5EF4-FFF2-40B4-BE49-F238E27FC236}">
                  <a16:creationId xmlns:a16="http://schemas.microsoft.com/office/drawing/2014/main" id="{E1AAFEF3-6EE8-426D-BBD8-D7A57830B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938" y="4881563"/>
              <a:ext cx="149225" cy="55563"/>
            </a:xfrm>
            <a:custGeom>
              <a:avLst/>
              <a:gdLst>
                <a:gd name="T0" fmla="*/ 187 w 222"/>
                <a:gd name="T1" fmla="*/ 5 h 84"/>
                <a:gd name="T2" fmla="*/ 176 w 222"/>
                <a:gd name="T3" fmla="*/ 7 h 84"/>
                <a:gd name="T4" fmla="*/ 167 w 222"/>
                <a:gd name="T5" fmla="*/ 14 h 84"/>
                <a:gd name="T6" fmla="*/ 151 w 222"/>
                <a:gd name="T7" fmla="*/ 14 h 84"/>
                <a:gd name="T8" fmla="*/ 144 w 222"/>
                <a:gd name="T9" fmla="*/ 19 h 84"/>
                <a:gd name="T10" fmla="*/ 127 w 222"/>
                <a:gd name="T11" fmla="*/ 19 h 84"/>
                <a:gd name="T12" fmla="*/ 121 w 222"/>
                <a:gd name="T13" fmla="*/ 23 h 84"/>
                <a:gd name="T14" fmla="*/ 102 w 222"/>
                <a:gd name="T15" fmla="*/ 21 h 84"/>
                <a:gd name="T16" fmla="*/ 100 w 222"/>
                <a:gd name="T17" fmla="*/ 22 h 84"/>
                <a:gd name="T18" fmla="*/ 86 w 222"/>
                <a:gd name="T19" fmla="*/ 23 h 84"/>
                <a:gd name="T20" fmla="*/ 0 w 222"/>
                <a:gd name="T21" fmla="*/ 36 h 84"/>
                <a:gd name="T22" fmla="*/ 143 w 222"/>
                <a:gd name="T23" fmla="*/ 69 h 84"/>
                <a:gd name="T24" fmla="*/ 222 w 222"/>
                <a:gd name="T25" fmla="*/ 23 h 84"/>
                <a:gd name="T26" fmla="*/ 195 w 222"/>
                <a:gd name="T27" fmla="*/ 0 h 84"/>
                <a:gd name="T28" fmla="*/ 187 w 222"/>
                <a:gd name="T2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84">
                  <a:moveTo>
                    <a:pt x="187" y="5"/>
                  </a:moveTo>
                  <a:cubicBezTo>
                    <a:pt x="184" y="7"/>
                    <a:pt x="180" y="8"/>
                    <a:pt x="176" y="7"/>
                  </a:cubicBezTo>
                  <a:cubicBezTo>
                    <a:pt x="174" y="10"/>
                    <a:pt x="171" y="13"/>
                    <a:pt x="167" y="14"/>
                  </a:cubicBezTo>
                  <a:cubicBezTo>
                    <a:pt x="162" y="17"/>
                    <a:pt x="156" y="17"/>
                    <a:pt x="151" y="14"/>
                  </a:cubicBezTo>
                  <a:cubicBezTo>
                    <a:pt x="149" y="16"/>
                    <a:pt x="147" y="18"/>
                    <a:pt x="144" y="19"/>
                  </a:cubicBezTo>
                  <a:cubicBezTo>
                    <a:pt x="138" y="22"/>
                    <a:pt x="132" y="21"/>
                    <a:pt x="127" y="19"/>
                  </a:cubicBezTo>
                  <a:cubicBezTo>
                    <a:pt x="125" y="20"/>
                    <a:pt x="123" y="22"/>
                    <a:pt x="121" y="23"/>
                  </a:cubicBezTo>
                  <a:cubicBezTo>
                    <a:pt x="115" y="25"/>
                    <a:pt x="108" y="24"/>
                    <a:pt x="102" y="21"/>
                  </a:cubicBezTo>
                  <a:cubicBezTo>
                    <a:pt x="101" y="21"/>
                    <a:pt x="101" y="22"/>
                    <a:pt x="100" y="22"/>
                  </a:cubicBezTo>
                  <a:cubicBezTo>
                    <a:pt x="95" y="24"/>
                    <a:pt x="90" y="24"/>
                    <a:pt x="86" y="23"/>
                  </a:cubicBezTo>
                  <a:cubicBezTo>
                    <a:pt x="52" y="35"/>
                    <a:pt x="20" y="46"/>
                    <a:pt x="0" y="36"/>
                  </a:cubicBezTo>
                  <a:cubicBezTo>
                    <a:pt x="0" y="36"/>
                    <a:pt x="45" y="84"/>
                    <a:pt x="143" y="69"/>
                  </a:cubicBezTo>
                  <a:cubicBezTo>
                    <a:pt x="163" y="53"/>
                    <a:pt x="189" y="37"/>
                    <a:pt x="222" y="23"/>
                  </a:cubicBezTo>
                  <a:cubicBezTo>
                    <a:pt x="217" y="14"/>
                    <a:pt x="208" y="5"/>
                    <a:pt x="195" y="0"/>
                  </a:cubicBezTo>
                  <a:cubicBezTo>
                    <a:pt x="193" y="2"/>
                    <a:pt x="190" y="4"/>
                    <a:pt x="187" y="5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8" name="Freeform 71">
              <a:extLst>
                <a:ext uri="{FF2B5EF4-FFF2-40B4-BE49-F238E27FC236}">
                  <a16:creationId xmlns:a16="http://schemas.microsoft.com/office/drawing/2014/main" id="{12F9C03D-E298-4324-856E-23889DA8A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8" y="4900613"/>
              <a:ext cx="115888" cy="117475"/>
            </a:xfrm>
            <a:custGeom>
              <a:avLst/>
              <a:gdLst>
                <a:gd name="T0" fmla="*/ 7 w 173"/>
                <a:gd name="T1" fmla="*/ 173 h 173"/>
                <a:gd name="T2" fmla="*/ 76 w 173"/>
                <a:gd name="T3" fmla="*/ 119 h 173"/>
                <a:gd name="T4" fmla="*/ 85 w 173"/>
                <a:gd name="T5" fmla="*/ 111 h 173"/>
                <a:gd name="T6" fmla="*/ 88 w 173"/>
                <a:gd name="T7" fmla="*/ 110 h 173"/>
                <a:gd name="T8" fmla="*/ 100 w 173"/>
                <a:gd name="T9" fmla="*/ 95 h 173"/>
                <a:gd name="T10" fmla="*/ 106 w 173"/>
                <a:gd name="T11" fmla="*/ 93 h 173"/>
                <a:gd name="T12" fmla="*/ 118 w 173"/>
                <a:gd name="T13" fmla="*/ 81 h 173"/>
                <a:gd name="T14" fmla="*/ 126 w 173"/>
                <a:gd name="T15" fmla="*/ 79 h 173"/>
                <a:gd name="T16" fmla="*/ 137 w 173"/>
                <a:gd name="T17" fmla="*/ 67 h 173"/>
                <a:gd name="T18" fmla="*/ 148 w 173"/>
                <a:gd name="T19" fmla="*/ 66 h 173"/>
                <a:gd name="T20" fmla="*/ 157 w 173"/>
                <a:gd name="T21" fmla="*/ 58 h 173"/>
                <a:gd name="T22" fmla="*/ 165 w 173"/>
                <a:gd name="T23" fmla="*/ 57 h 173"/>
                <a:gd name="T24" fmla="*/ 165 w 173"/>
                <a:gd name="T25" fmla="*/ 11 h 173"/>
                <a:gd name="T26" fmla="*/ 160 w 173"/>
                <a:gd name="T27" fmla="*/ 0 h 173"/>
                <a:gd name="T28" fmla="*/ 7 w 173"/>
                <a:gd name="T2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" h="173">
                  <a:moveTo>
                    <a:pt x="7" y="173"/>
                  </a:moveTo>
                  <a:cubicBezTo>
                    <a:pt x="13" y="152"/>
                    <a:pt x="43" y="136"/>
                    <a:pt x="76" y="119"/>
                  </a:cubicBezTo>
                  <a:cubicBezTo>
                    <a:pt x="78" y="116"/>
                    <a:pt x="81" y="113"/>
                    <a:pt x="85" y="111"/>
                  </a:cubicBezTo>
                  <a:cubicBezTo>
                    <a:pt x="86" y="110"/>
                    <a:pt x="87" y="110"/>
                    <a:pt x="88" y="110"/>
                  </a:cubicBezTo>
                  <a:cubicBezTo>
                    <a:pt x="89" y="103"/>
                    <a:pt x="93" y="98"/>
                    <a:pt x="100" y="95"/>
                  </a:cubicBezTo>
                  <a:cubicBezTo>
                    <a:pt x="102" y="94"/>
                    <a:pt x="104" y="94"/>
                    <a:pt x="106" y="93"/>
                  </a:cubicBezTo>
                  <a:cubicBezTo>
                    <a:pt x="108" y="88"/>
                    <a:pt x="112" y="83"/>
                    <a:pt x="118" y="81"/>
                  </a:cubicBezTo>
                  <a:cubicBezTo>
                    <a:pt x="120" y="79"/>
                    <a:pt x="123" y="79"/>
                    <a:pt x="126" y="79"/>
                  </a:cubicBezTo>
                  <a:cubicBezTo>
                    <a:pt x="128" y="74"/>
                    <a:pt x="132" y="69"/>
                    <a:pt x="137" y="67"/>
                  </a:cubicBezTo>
                  <a:cubicBezTo>
                    <a:pt x="141" y="65"/>
                    <a:pt x="145" y="65"/>
                    <a:pt x="148" y="66"/>
                  </a:cubicBezTo>
                  <a:cubicBezTo>
                    <a:pt x="151" y="62"/>
                    <a:pt x="154" y="60"/>
                    <a:pt x="157" y="58"/>
                  </a:cubicBezTo>
                  <a:cubicBezTo>
                    <a:pt x="160" y="57"/>
                    <a:pt x="163" y="57"/>
                    <a:pt x="165" y="57"/>
                  </a:cubicBezTo>
                  <a:cubicBezTo>
                    <a:pt x="173" y="39"/>
                    <a:pt x="169" y="22"/>
                    <a:pt x="165" y="11"/>
                  </a:cubicBezTo>
                  <a:cubicBezTo>
                    <a:pt x="162" y="4"/>
                    <a:pt x="160" y="0"/>
                    <a:pt x="160" y="0"/>
                  </a:cubicBezTo>
                  <a:cubicBezTo>
                    <a:pt x="0" y="69"/>
                    <a:pt x="7" y="173"/>
                    <a:pt x="7" y="173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9" name="Freeform 72">
              <a:extLst>
                <a:ext uri="{FF2B5EF4-FFF2-40B4-BE49-F238E27FC236}">
                  <a16:creationId xmlns:a16="http://schemas.microsoft.com/office/drawing/2014/main" id="{D86FA73F-250C-4E98-B64C-EBC06FEFF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8" y="5057775"/>
              <a:ext cx="166688" cy="96838"/>
            </a:xfrm>
            <a:custGeom>
              <a:avLst/>
              <a:gdLst>
                <a:gd name="T0" fmla="*/ 186 w 249"/>
                <a:gd name="T1" fmla="*/ 106 h 144"/>
                <a:gd name="T2" fmla="*/ 188 w 249"/>
                <a:gd name="T3" fmla="*/ 105 h 144"/>
                <a:gd name="T4" fmla="*/ 249 w 249"/>
                <a:gd name="T5" fmla="*/ 16 h 144"/>
                <a:gd name="T6" fmla="*/ 141 w 249"/>
                <a:gd name="T7" fmla="*/ 0 h 144"/>
                <a:gd name="T8" fmla="*/ 140 w 249"/>
                <a:gd name="T9" fmla="*/ 0 h 144"/>
                <a:gd name="T10" fmla="*/ 133 w 249"/>
                <a:gd name="T11" fmla="*/ 10 h 144"/>
                <a:gd name="T12" fmla="*/ 120 w 249"/>
                <a:gd name="T13" fmla="*/ 9 h 144"/>
                <a:gd name="T14" fmla="*/ 112 w 249"/>
                <a:gd name="T15" fmla="*/ 19 h 144"/>
                <a:gd name="T16" fmla="*/ 99 w 249"/>
                <a:gd name="T17" fmla="*/ 18 h 144"/>
                <a:gd name="T18" fmla="*/ 92 w 249"/>
                <a:gd name="T19" fmla="*/ 28 h 144"/>
                <a:gd name="T20" fmla="*/ 79 w 249"/>
                <a:gd name="T21" fmla="*/ 26 h 144"/>
                <a:gd name="T22" fmla="*/ 72 w 249"/>
                <a:gd name="T23" fmla="*/ 41 h 144"/>
                <a:gd name="T24" fmla="*/ 60 w 249"/>
                <a:gd name="T25" fmla="*/ 40 h 144"/>
                <a:gd name="T26" fmla="*/ 52 w 249"/>
                <a:gd name="T27" fmla="*/ 55 h 144"/>
                <a:gd name="T28" fmla="*/ 42 w 249"/>
                <a:gd name="T29" fmla="*/ 54 h 144"/>
                <a:gd name="T30" fmla="*/ 34 w 249"/>
                <a:gd name="T31" fmla="*/ 69 h 144"/>
                <a:gd name="T32" fmla="*/ 27 w 249"/>
                <a:gd name="T33" fmla="*/ 70 h 144"/>
                <a:gd name="T34" fmla="*/ 20 w 249"/>
                <a:gd name="T35" fmla="*/ 87 h 144"/>
                <a:gd name="T36" fmla="*/ 21 w 249"/>
                <a:gd name="T37" fmla="*/ 87 h 144"/>
                <a:gd name="T38" fmla="*/ 17 w 249"/>
                <a:gd name="T39" fmla="*/ 88 h 144"/>
                <a:gd name="T40" fmla="*/ 10 w 249"/>
                <a:gd name="T41" fmla="*/ 105 h 144"/>
                <a:gd name="T42" fmla="*/ 11 w 249"/>
                <a:gd name="T43" fmla="*/ 106 h 144"/>
                <a:gd name="T44" fmla="*/ 9 w 249"/>
                <a:gd name="T45" fmla="*/ 107 h 144"/>
                <a:gd name="T46" fmla="*/ 3 w 249"/>
                <a:gd name="T47" fmla="*/ 123 h 144"/>
                <a:gd name="T48" fmla="*/ 19 w 249"/>
                <a:gd name="T49" fmla="*/ 130 h 144"/>
                <a:gd name="T50" fmla="*/ 21 w 249"/>
                <a:gd name="T51" fmla="*/ 129 h 144"/>
                <a:gd name="T52" fmla="*/ 21 w 249"/>
                <a:gd name="T53" fmla="*/ 129 h 144"/>
                <a:gd name="T54" fmla="*/ 38 w 249"/>
                <a:gd name="T55" fmla="*/ 136 h 144"/>
                <a:gd name="T56" fmla="*/ 41 w 249"/>
                <a:gd name="T57" fmla="*/ 134 h 144"/>
                <a:gd name="T58" fmla="*/ 41 w 249"/>
                <a:gd name="T59" fmla="*/ 134 h 144"/>
                <a:gd name="T60" fmla="*/ 58 w 249"/>
                <a:gd name="T61" fmla="*/ 141 h 144"/>
                <a:gd name="T62" fmla="*/ 63 w 249"/>
                <a:gd name="T63" fmla="*/ 136 h 144"/>
                <a:gd name="T64" fmla="*/ 79 w 249"/>
                <a:gd name="T65" fmla="*/ 141 h 144"/>
                <a:gd name="T66" fmla="*/ 86 w 249"/>
                <a:gd name="T67" fmla="*/ 133 h 144"/>
                <a:gd name="T68" fmla="*/ 102 w 249"/>
                <a:gd name="T69" fmla="*/ 138 h 144"/>
                <a:gd name="T70" fmla="*/ 109 w 249"/>
                <a:gd name="T71" fmla="*/ 128 h 144"/>
                <a:gd name="T72" fmla="*/ 125 w 249"/>
                <a:gd name="T73" fmla="*/ 133 h 144"/>
                <a:gd name="T74" fmla="*/ 133 w 249"/>
                <a:gd name="T75" fmla="*/ 122 h 144"/>
                <a:gd name="T76" fmla="*/ 145 w 249"/>
                <a:gd name="T77" fmla="*/ 124 h 144"/>
                <a:gd name="T78" fmla="*/ 153 w 249"/>
                <a:gd name="T79" fmla="*/ 113 h 144"/>
                <a:gd name="T80" fmla="*/ 166 w 249"/>
                <a:gd name="T81" fmla="*/ 115 h 144"/>
                <a:gd name="T82" fmla="*/ 173 w 249"/>
                <a:gd name="T83" fmla="*/ 104 h 144"/>
                <a:gd name="T84" fmla="*/ 186 w 249"/>
                <a:gd name="T85" fmla="*/ 10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9" h="144">
                  <a:moveTo>
                    <a:pt x="186" y="106"/>
                  </a:moveTo>
                  <a:cubicBezTo>
                    <a:pt x="187" y="106"/>
                    <a:pt x="188" y="106"/>
                    <a:pt x="188" y="105"/>
                  </a:cubicBezTo>
                  <a:cubicBezTo>
                    <a:pt x="195" y="81"/>
                    <a:pt x="212" y="49"/>
                    <a:pt x="249" y="16"/>
                  </a:cubicBezTo>
                  <a:cubicBezTo>
                    <a:pt x="199" y="22"/>
                    <a:pt x="163" y="11"/>
                    <a:pt x="141" y="0"/>
                  </a:cubicBezTo>
                  <a:cubicBezTo>
                    <a:pt x="141" y="0"/>
                    <a:pt x="140" y="0"/>
                    <a:pt x="140" y="0"/>
                  </a:cubicBezTo>
                  <a:cubicBezTo>
                    <a:pt x="136" y="2"/>
                    <a:pt x="133" y="6"/>
                    <a:pt x="133" y="10"/>
                  </a:cubicBezTo>
                  <a:cubicBezTo>
                    <a:pt x="129" y="8"/>
                    <a:pt x="124" y="7"/>
                    <a:pt x="120" y="9"/>
                  </a:cubicBezTo>
                  <a:cubicBezTo>
                    <a:pt x="115" y="11"/>
                    <a:pt x="113" y="15"/>
                    <a:pt x="112" y="19"/>
                  </a:cubicBezTo>
                  <a:cubicBezTo>
                    <a:pt x="109" y="16"/>
                    <a:pt x="104" y="16"/>
                    <a:pt x="99" y="18"/>
                  </a:cubicBezTo>
                  <a:cubicBezTo>
                    <a:pt x="95" y="19"/>
                    <a:pt x="92" y="24"/>
                    <a:pt x="92" y="28"/>
                  </a:cubicBezTo>
                  <a:cubicBezTo>
                    <a:pt x="88" y="25"/>
                    <a:pt x="83" y="25"/>
                    <a:pt x="79" y="26"/>
                  </a:cubicBezTo>
                  <a:cubicBezTo>
                    <a:pt x="73" y="29"/>
                    <a:pt x="70" y="35"/>
                    <a:pt x="72" y="41"/>
                  </a:cubicBezTo>
                  <a:cubicBezTo>
                    <a:pt x="68" y="39"/>
                    <a:pt x="64" y="38"/>
                    <a:pt x="60" y="40"/>
                  </a:cubicBezTo>
                  <a:cubicBezTo>
                    <a:pt x="54" y="43"/>
                    <a:pt x="51" y="49"/>
                    <a:pt x="52" y="55"/>
                  </a:cubicBezTo>
                  <a:cubicBezTo>
                    <a:pt x="49" y="53"/>
                    <a:pt x="45" y="53"/>
                    <a:pt x="42" y="54"/>
                  </a:cubicBezTo>
                  <a:cubicBezTo>
                    <a:pt x="36" y="57"/>
                    <a:pt x="33" y="63"/>
                    <a:pt x="34" y="69"/>
                  </a:cubicBezTo>
                  <a:cubicBezTo>
                    <a:pt x="32" y="69"/>
                    <a:pt x="29" y="69"/>
                    <a:pt x="27" y="70"/>
                  </a:cubicBezTo>
                  <a:cubicBezTo>
                    <a:pt x="21" y="73"/>
                    <a:pt x="18" y="81"/>
                    <a:pt x="20" y="87"/>
                  </a:cubicBezTo>
                  <a:lnTo>
                    <a:pt x="21" y="87"/>
                  </a:lnTo>
                  <a:cubicBezTo>
                    <a:pt x="19" y="87"/>
                    <a:pt x="18" y="87"/>
                    <a:pt x="17" y="88"/>
                  </a:cubicBezTo>
                  <a:cubicBezTo>
                    <a:pt x="11" y="91"/>
                    <a:pt x="8" y="98"/>
                    <a:pt x="10" y="105"/>
                  </a:cubicBezTo>
                  <a:cubicBezTo>
                    <a:pt x="11" y="105"/>
                    <a:pt x="11" y="106"/>
                    <a:pt x="11" y="106"/>
                  </a:cubicBezTo>
                  <a:cubicBezTo>
                    <a:pt x="11" y="106"/>
                    <a:pt x="10" y="106"/>
                    <a:pt x="9" y="107"/>
                  </a:cubicBezTo>
                  <a:cubicBezTo>
                    <a:pt x="3" y="109"/>
                    <a:pt x="0" y="117"/>
                    <a:pt x="3" y="123"/>
                  </a:cubicBezTo>
                  <a:cubicBezTo>
                    <a:pt x="6" y="130"/>
                    <a:pt x="13" y="133"/>
                    <a:pt x="19" y="130"/>
                  </a:cubicBezTo>
                  <a:cubicBezTo>
                    <a:pt x="20" y="130"/>
                    <a:pt x="21" y="129"/>
                    <a:pt x="2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4" y="136"/>
                    <a:pt x="31" y="139"/>
                    <a:pt x="38" y="136"/>
                  </a:cubicBezTo>
                  <a:cubicBezTo>
                    <a:pt x="39" y="136"/>
                    <a:pt x="40" y="135"/>
                    <a:pt x="41" y="134"/>
                  </a:cubicBezTo>
                  <a:cubicBezTo>
                    <a:pt x="41" y="134"/>
                    <a:pt x="41" y="134"/>
                    <a:pt x="41" y="134"/>
                  </a:cubicBezTo>
                  <a:cubicBezTo>
                    <a:pt x="44" y="141"/>
                    <a:pt x="51" y="144"/>
                    <a:pt x="58" y="141"/>
                  </a:cubicBezTo>
                  <a:cubicBezTo>
                    <a:pt x="60" y="140"/>
                    <a:pt x="62" y="138"/>
                    <a:pt x="63" y="136"/>
                  </a:cubicBezTo>
                  <a:cubicBezTo>
                    <a:pt x="67" y="141"/>
                    <a:pt x="73" y="144"/>
                    <a:pt x="79" y="141"/>
                  </a:cubicBezTo>
                  <a:cubicBezTo>
                    <a:pt x="83" y="139"/>
                    <a:pt x="85" y="136"/>
                    <a:pt x="86" y="133"/>
                  </a:cubicBezTo>
                  <a:cubicBezTo>
                    <a:pt x="90" y="138"/>
                    <a:pt x="96" y="140"/>
                    <a:pt x="102" y="138"/>
                  </a:cubicBezTo>
                  <a:cubicBezTo>
                    <a:pt x="106" y="136"/>
                    <a:pt x="109" y="132"/>
                    <a:pt x="109" y="128"/>
                  </a:cubicBezTo>
                  <a:cubicBezTo>
                    <a:pt x="113" y="133"/>
                    <a:pt x="119" y="135"/>
                    <a:pt x="125" y="133"/>
                  </a:cubicBezTo>
                  <a:cubicBezTo>
                    <a:pt x="129" y="131"/>
                    <a:pt x="132" y="127"/>
                    <a:pt x="133" y="122"/>
                  </a:cubicBezTo>
                  <a:cubicBezTo>
                    <a:pt x="136" y="125"/>
                    <a:pt x="141" y="126"/>
                    <a:pt x="145" y="124"/>
                  </a:cubicBezTo>
                  <a:cubicBezTo>
                    <a:pt x="150" y="122"/>
                    <a:pt x="153" y="118"/>
                    <a:pt x="153" y="113"/>
                  </a:cubicBezTo>
                  <a:cubicBezTo>
                    <a:pt x="157" y="116"/>
                    <a:pt x="162" y="117"/>
                    <a:pt x="166" y="115"/>
                  </a:cubicBezTo>
                  <a:cubicBezTo>
                    <a:pt x="170" y="113"/>
                    <a:pt x="173" y="109"/>
                    <a:pt x="173" y="104"/>
                  </a:cubicBezTo>
                  <a:cubicBezTo>
                    <a:pt x="177" y="107"/>
                    <a:pt x="182" y="108"/>
                    <a:pt x="186" y="106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0" name="Freeform 73">
              <a:extLst>
                <a:ext uri="{FF2B5EF4-FFF2-40B4-BE49-F238E27FC236}">
                  <a16:creationId xmlns:a16="http://schemas.microsoft.com/office/drawing/2014/main" id="{57C483F8-E88B-43B5-946E-B9D886C81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" y="5016500"/>
              <a:ext cx="149225" cy="57150"/>
            </a:xfrm>
            <a:custGeom>
              <a:avLst/>
              <a:gdLst>
                <a:gd name="T0" fmla="*/ 187 w 222"/>
                <a:gd name="T1" fmla="*/ 6 h 84"/>
                <a:gd name="T2" fmla="*/ 176 w 222"/>
                <a:gd name="T3" fmla="*/ 7 h 84"/>
                <a:gd name="T4" fmla="*/ 167 w 222"/>
                <a:gd name="T5" fmla="*/ 15 h 84"/>
                <a:gd name="T6" fmla="*/ 151 w 222"/>
                <a:gd name="T7" fmla="*/ 15 h 84"/>
                <a:gd name="T8" fmla="*/ 144 w 222"/>
                <a:gd name="T9" fmla="*/ 20 h 84"/>
                <a:gd name="T10" fmla="*/ 127 w 222"/>
                <a:gd name="T11" fmla="*/ 19 h 84"/>
                <a:gd name="T12" fmla="*/ 121 w 222"/>
                <a:gd name="T13" fmla="*/ 23 h 84"/>
                <a:gd name="T14" fmla="*/ 102 w 222"/>
                <a:gd name="T15" fmla="*/ 21 h 84"/>
                <a:gd name="T16" fmla="*/ 99 w 222"/>
                <a:gd name="T17" fmla="*/ 23 h 84"/>
                <a:gd name="T18" fmla="*/ 86 w 222"/>
                <a:gd name="T19" fmla="*/ 23 h 84"/>
                <a:gd name="T20" fmla="*/ 0 w 222"/>
                <a:gd name="T21" fmla="*/ 37 h 84"/>
                <a:gd name="T22" fmla="*/ 142 w 222"/>
                <a:gd name="T23" fmla="*/ 70 h 84"/>
                <a:gd name="T24" fmla="*/ 222 w 222"/>
                <a:gd name="T25" fmla="*/ 23 h 84"/>
                <a:gd name="T26" fmla="*/ 195 w 222"/>
                <a:gd name="T27" fmla="*/ 0 h 84"/>
                <a:gd name="T28" fmla="*/ 187 w 222"/>
                <a:gd name="T29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84">
                  <a:moveTo>
                    <a:pt x="187" y="6"/>
                  </a:moveTo>
                  <a:cubicBezTo>
                    <a:pt x="184" y="7"/>
                    <a:pt x="180" y="8"/>
                    <a:pt x="176" y="7"/>
                  </a:cubicBezTo>
                  <a:cubicBezTo>
                    <a:pt x="174" y="10"/>
                    <a:pt x="171" y="13"/>
                    <a:pt x="167" y="15"/>
                  </a:cubicBezTo>
                  <a:cubicBezTo>
                    <a:pt x="162" y="17"/>
                    <a:pt x="156" y="17"/>
                    <a:pt x="151" y="15"/>
                  </a:cubicBezTo>
                  <a:cubicBezTo>
                    <a:pt x="149" y="17"/>
                    <a:pt x="147" y="18"/>
                    <a:pt x="144" y="20"/>
                  </a:cubicBezTo>
                  <a:cubicBezTo>
                    <a:pt x="138" y="22"/>
                    <a:pt x="132" y="22"/>
                    <a:pt x="127" y="19"/>
                  </a:cubicBezTo>
                  <a:cubicBezTo>
                    <a:pt x="125" y="21"/>
                    <a:pt x="123" y="22"/>
                    <a:pt x="121" y="23"/>
                  </a:cubicBezTo>
                  <a:cubicBezTo>
                    <a:pt x="115" y="26"/>
                    <a:pt x="108" y="25"/>
                    <a:pt x="102" y="21"/>
                  </a:cubicBezTo>
                  <a:cubicBezTo>
                    <a:pt x="101" y="22"/>
                    <a:pt x="100" y="22"/>
                    <a:pt x="99" y="23"/>
                  </a:cubicBezTo>
                  <a:cubicBezTo>
                    <a:pt x="95" y="25"/>
                    <a:pt x="90" y="25"/>
                    <a:pt x="86" y="23"/>
                  </a:cubicBezTo>
                  <a:cubicBezTo>
                    <a:pt x="52" y="36"/>
                    <a:pt x="19" y="46"/>
                    <a:pt x="0" y="37"/>
                  </a:cubicBezTo>
                  <a:cubicBezTo>
                    <a:pt x="0" y="37"/>
                    <a:pt x="45" y="84"/>
                    <a:pt x="142" y="70"/>
                  </a:cubicBezTo>
                  <a:cubicBezTo>
                    <a:pt x="163" y="54"/>
                    <a:pt x="189" y="37"/>
                    <a:pt x="222" y="23"/>
                  </a:cubicBezTo>
                  <a:cubicBezTo>
                    <a:pt x="217" y="14"/>
                    <a:pt x="208" y="5"/>
                    <a:pt x="195" y="0"/>
                  </a:cubicBezTo>
                  <a:cubicBezTo>
                    <a:pt x="193" y="3"/>
                    <a:pt x="190" y="5"/>
                    <a:pt x="187" y="6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1" name="Freeform 74">
              <a:extLst>
                <a:ext uri="{FF2B5EF4-FFF2-40B4-BE49-F238E27FC236}">
                  <a16:creationId xmlns:a16="http://schemas.microsoft.com/office/drawing/2014/main" id="{8CF97410-548A-44FE-8CD3-22594C1C1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5" y="5037138"/>
              <a:ext cx="115888" cy="115888"/>
            </a:xfrm>
            <a:custGeom>
              <a:avLst/>
              <a:gdLst>
                <a:gd name="T0" fmla="*/ 7 w 173"/>
                <a:gd name="T1" fmla="*/ 173 h 173"/>
                <a:gd name="T2" fmla="*/ 76 w 173"/>
                <a:gd name="T3" fmla="*/ 120 h 173"/>
                <a:gd name="T4" fmla="*/ 85 w 173"/>
                <a:gd name="T5" fmla="*/ 111 h 173"/>
                <a:gd name="T6" fmla="*/ 88 w 173"/>
                <a:gd name="T7" fmla="*/ 110 h 173"/>
                <a:gd name="T8" fmla="*/ 99 w 173"/>
                <a:gd name="T9" fmla="*/ 95 h 173"/>
                <a:gd name="T10" fmla="*/ 106 w 173"/>
                <a:gd name="T11" fmla="*/ 94 h 173"/>
                <a:gd name="T12" fmla="*/ 118 w 173"/>
                <a:gd name="T13" fmla="*/ 81 h 173"/>
                <a:gd name="T14" fmla="*/ 126 w 173"/>
                <a:gd name="T15" fmla="*/ 79 h 173"/>
                <a:gd name="T16" fmla="*/ 137 w 173"/>
                <a:gd name="T17" fmla="*/ 67 h 173"/>
                <a:gd name="T18" fmla="*/ 148 w 173"/>
                <a:gd name="T19" fmla="*/ 66 h 173"/>
                <a:gd name="T20" fmla="*/ 157 w 173"/>
                <a:gd name="T21" fmla="*/ 58 h 173"/>
                <a:gd name="T22" fmla="*/ 165 w 173"/>
                <a:gd name="T23" fmla="*/ 57 h 173"/>
                <a:gd name="T24" fmla="*/ 164 w 173"/>
                <a:gd name="T25" fmla="*/ 12 h 173"/>
                <a:gd name="T26" fmla="*/ 160 w 173"/>
                <a:gd name="T27" fmla="*/ 0 h 173"/>
                <a:gd name="T28" fmla="*/ 7 w 173"/>
                <a:gd name="T2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" h="173">
                  <a:moveTo>
                    <a:pt x="7" y="173"/>
                  </a:moveTo>
                  <a:cubicBezTo>
                    <a:pt x="13" y="153"/>
                    <a:pt x="43" y="136"/>
                    <a:pt x="76" y="120"/>
                  </a:cubicBezTo>
                  <a:cubicBezTo>
                    <a:pt x="78" y="116"/>
                    <a:pt x="81" y="113"/>
                    <a:pt x="85" y="111"/>
                  </a:cubicBezTo>
                  <a:cubicBezTo>
                    <a:pt x="86" y="111"/>
                    <a:pt x="87" y="111"/>
                    <a:pt x="88" y="110"/>
                  </a:cubicBezTo>
                  <a:cubicBezTo>
                    <a:pt x="89" y="104"/>
                    <a:pt x="93" y="98"/>
                    <a:pt x="99" y="95"/>
                  </a:cubicBezTo>
                  <a:cubicBezTo>
                    <a:pt x="102" y="94"/>
                    <a:pt x="104" y="94"/>
                    <a:pt x="106" y="94"/>
                  </a:cubicBezTo>
                  <a:cubicBezTo>
                    <a:pt x="108" y="88"/>
                    <a:pt x="112" y="83"/>
                    <a:pt x="118" y="81"/>
                  </a:cubicBezTo>
                  <a:cubicBezTo>
                    <a:pt x="120" y="80"/>
                    <a:pt x="123" y="79"/>
                    <a:pt x="126" y="79"/>
                  </a:cubicBezTo>
                  <a:cubicBezTo>
                    <a:pt x="128" y="74"/>
                    <a:pt x="131" y="70"/>
                    <a:pt x="137" y="67"/>
                  </a:cubicBezTo>
                  <a:cubicBezTo>
                    <a:pt x="140" y="66"/>
                    <a:pt x="145" y="65"/>
                    <a:pt x="148" y="66"/>
                  </a:cubicBezTo>
                  <a:cubicBezTo>
                    <a:pt x="150" y="63"/>
                    <a:pt x="153" y="60"/>
                    <a:pt x="157" y="58"/>
                  </a:cubicBezTo>
                  <a:cubicBezTo>
                    <a:pt x="160" y="57"/>
                    <a:pt x="162" y="57"/>
                    <a:pt x="165" y="57"/>
                  </a:cubicBezTo>
                  <a:cubicBezTo>
                    <a:pt x="173" y="40"/>
                    <a:pt x="169" y="23"/>
                    <a:pt x="164" y="12"/>
                  </a:cubicBezTo>
                  <a:cubicBezTo>
                    <a:pt x="162" y="5"/>
                    <a:pt x="160" y="0"/>
                    <a:pt x="160" y="0"/>
                  </a:cubicBezTo>
                  <a:cubicBezTo>
                    <a:pt x="0" y="69"/>
                    <a:pt x="7" y="173"/>
                    <a:pt x="7" y="173"/>
                  </a:cubicBezTo>
                </a:path>
              </a:pathLst>
            </a:cu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2" name="Freeform 75">
              <a:extLst>
                <a:ext uri="{FF2B5EF4-FFF2-40B4-BE49-F238E27FC236}">
                  <a16:creationId xmlns:a16="http://schemas.microsoft.com/office/drawing/2014/main" id="{7E9D56C8-7FE9-4C26-8468-6068BDE55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738" y="1095375"/>
              <a:ext cx="487363" cy="647700"/>
            </a:xfrm>
            <a:custGeom>
              <a:avLst/>
              <a:gdLst>
                <a:gd name="T0" fmla="*/ 507 w 727"/>
                <a:gd name="T1" fmla="*/ 157 h 965"/>
                <a:gd name="T2" fmla="*/ 501 w 727"/>
                <a:gd name="T3" fmla="*/ 161 h 965"/>
                <a:gd name="T4" fmla="*/ 465 w 727"/>
                <a:gd name="T5" fmla="*/ 56 h 965"/>
                <a:gd name="T6" fmla="*/ 296 w 727"/>
                <a:gd name="T7" fmla="*/ 32 h 965"/>
                <a:gd name="T8" fmla="*/ 155 w 727"/>
                <a:gd name="T9" fmla="*/ 48 h 965"/>
                <a:gd name="T10" fmla="*/ 119 w 727"/>
                <a:gd name="T11" fmla="*/ 156 h 965"/>
                <a:gd name="T12" fmla="*/ 60 w 727"/>
                <a:gd name="T13" fmla="*/ 189 h 965"/>
                <a:gd name="T14" fmla="*/ 54 w 727"/>
                <a:gd name="T15" fmla="*/ 389 h 965"/>
                <a:gd name="T16" fmla="*/ 79 w 727"/>
                <a:gd name="T17" fmla="*/ 411 h 965"/>
                <a:gd name="T18" fmla="*/ 100 w 727"/>
                <a:gd name="T19" fmla="*/ 521 h 965"/>
                <a:gd name="T20" fmla="*/ 247 w 727"/>
                <a:gd name="T21" fmla="*/ 526 h 965"/>
                <a:gd name="T22" fmla="*/ 249 w 727"/>
                <a:gd name="T23" fmla="*/ 524 h 965"/>
                <a:gd name="T24" fmla="*/ 275 w 727"/>
                <a:gd name="T25" fmla="*/ 575 h 965"/>
                <a:gd name="T26" fmla="*/ 343 w 727"/>
                <a:gd name="T27" fmla="*/ 607 h 965"/>
                <a:gd name="T28" fmla="*/ 353 w 727"/>
                <a:gd name="T29" fmla="*/ 626 h 965"/>
                <a:gd name="T30" fmla="*/ 480 w 727"/>
                <a:gd name="T31" fmla="*/ 645 h 965"/>
                <a:gd name="T32" fmla="*/ 506 w 727"/>
                <a:gd name="T33" fmla="*/ 615 h 965"/>
                <a:gd name="T34" fmla="*/ 563 w 727"/>
                <a:gd name="T35" fmla="*/ 719 h 965"/>
                <a:gd name="T36" fmla="*/ 641 w 727"/>
                <a:gd name="T37" fmla="*/ 965 h 965"/>
                <a:gd name="T38" fmla="*/ 663 w 727"/>
                <a:gd name="T39" fmla="*/ 933 h 965"/>
                <a:gd name="T40" fmla="*/ 689 w 727"/>
                <a:gd name="T41" fmla="*/ 634 h 965"/>
                <a:gd name="T42" fmla="*/ 666 w 727"/>
                <a:gd name="T43" fmla="*/ 546 h 965"/>
                <a:gd name="T44" fmla="*/ 695 w 727"/>
                <a:gd name="T45" fmla="*/ 530 h 965"/>
                <a:gd name="T46" fmla="*/ 699 w 727"/>
                <a:gd name="T47" fmla="*/ 423 h 965"/>
                <a:gd name="T48" fmla="*/ 678 w 727"/>
                <a:gd name="T49" fmla="*/ 408 h 965"/>
                <a:gd name="T50" fmla="*/ 670 w 727"/>
                <a:gd name="T51" fmla="*/ 315 h 965"/>
                <a:gd name="T52" fmla="*/ 635 w 727"/>
                <a:gd name="T53" fmla="*/ 295 h 965"/>
                <a:gd name="T54" fmla="*/ 623 w 727"/>
                <a:gd name="T55" fmla="*/ 266 h 965"/>
                <a:gd name="T56" fmla="*/ 612 w 727"/>
                <a:gd name="T57" fmla="*/ 254 h 965"/>
                <a:gd name="T58" fmla="*/ 609 w 727"/>
                <a:gd name="T59" fmla="*/ 172 h 965"/>
                <a:gd name="T60" fmla="*/ 507 w 727"/>
                <a:gd name="T61" fmla="*/ 157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27" h="965">
                  <a:moveTo>
                    <a:pt x="507" y="157"/>
                  </a:moveTo>
                  <a:cubicBezTo>
                    <a:pt x="505" y="158"/>
                    <a:pt x="503" y="160"/>
                    <a:pt x="501" y="161"/>
                  </a:cubicBezTo>
                  <a:cubicBezTo>
                    <a:pt x="505" y="124"/>
                    <a:pt x="493" y="86"/>
                    <a:pt x="465" y="56"/>
                  </a:cubicBezTo>
                  <a:cubicBezTo>
                    <a:pt x="421" y="9"/>
                    <a:pt x="350" y="0"/>
                    <a:pt x="296" y="32"/>
                  </a:cubicBezTo>
                  <a:cubicBezTo>
                    <a:pt x="252" y="6"/>
                    <a:pt x="194" y="11"/>
                    <a:pt x="155" y="48"/>
                  </a:cubicBezTo>
                  <a:cubicBezTo>
                    <a:pt x="124" y="77"/>
                    <a:pt x="112" y="117"/>
                    <a:pt x="119" y="156"/>
                  </a:cubicBezTo>
                  <a:cubicBezTo>
                    <a:pt x="98" y="162"/>
                    <a:pt x="77" y="172"/>
                    <a:pt x="60" y="189"/>
                  </a:cubicBezTo>
                  <a:cubicBezTo>
                    <a:pt x="3" y="242"/>
                    <a:pt x="0" y="332"/>
                    <a:pt x="54" y="389"/>
                  </a:cubicBezTo>
                  <a:cubicBezTo>
                    <a:pt x="61" y="398"/>
                    <a:pt x="70" y="405"/>
                    <a:pt x="79" y="411"/>
                  </a:cubicBezTo>
                  <a:cubicBezTo>
                    <a:pt x="65" y="447"/>
                    <a:pt x="72" y="490"/>
                    <a:pt x="100" y="521"/>
                  </a:cubicBezTo>
                  <a:cubicBezTo>
                    <a:pt x="139" y="563"/>
                    <a:pt x="205" y="565"/>
                    <a:pt x="247" y="526"/>
                  </a:cubicBezTo>
                  <a:cubicBezTo>
                    <a:pt x="248" y="525"/>
                    <a:pt x="248" y="524"/>
                    <a:pt x="249" y="524"/>
                  </a:cubicBezTo>
                  <a:cubicBezTo>
                    <a:pt x="253" y="542"/>
                    <a:pt x="261" y="560"/>
                    <a:pt x="275" y="575"/>
                  </a:cubicBezTo>
                  <a:cubicBezTo>
                    <a:pt x="294" y="595"/>
                    <a:pt x="318" y="605"/>
                    <a:pt x="343" y="607"/>
                  </a:cubicBezTo>
                  <a:cubicBezTo>
                    <a:pt x="346" y="614"/>
                    <a:pt x="349" y="620"/>
                    <a:pt x="353" y="626"/>
                  </a:cubicBezTo>
                  <a:cubicBezTo>
                    <a:pt x="383" y="666"/>
                    <a:pt x="440" y="675"/>
                    <a:pt x="480" y="645"/>
                  </a:cubicBezTo>
                  <a:cubicBezTo>
                    <a:pt x="491" y="637"/>
                    <a:pt x="500" y="627"/>
                    <a:pt x="506" y="615"/>
                  </a:cubicBezTo>
                  <a:cubicBezTo>
                    <a:pt x="536" y="642"/>
                    <a:pt x="568" y="674"/>
                    <a:pt x="563" y="719"/>
                  </a:cubicBezTo>
                  <a:cubicBezTo>
                    <a:pt x="557" y="773"/>
                    <a:pt x="526" y="905"/>
                    <a:pt x="641" y="965"/>
                  </a:cubicBezTo>
                  <a:lnTo>
                    <a:pt x="663" y="933"/>
                  </a:lnTo>
                  <a:cubicBezTo>
                    <a:pt x="578" y="864"/>
                    <a:pt x="689" y="702"/>
                    <a:pt x="689" y="634"/>
                  </a:cubicBezTo>
                  <a:cubicBezTo>
                    <a:pt x="689" y="599"/>
                    <a:pt x="681" y="570"/>
                    <a:pt x="666" y="546"/>
                  </a:cubicBezTo>
                  <a:cubicBezTo>
                    <a:pt x="676" y="543"/>
                    <a:pt x="686" y="538"/>
                    <a:pt x="695" y="530"/>
                  </a:cubicBezTo>
                  <a:cubicBezTo>
                    <a:pt x="725" y="501"/>
                    <a:pt x="727" y="453"/>
                    <a:pt x="699" y="423"/>
                  </a:cubicBezTo>
                  <a:cubicBezTo>
                    <a:pt x="693" y="416"/>
                    <a:pt x="685" y="412"/>
                    <a:pt x="678" y="408"/>
                  </a:cubicBezTo>
                  <a:cubicBezTo>
                    <a:pt x="696" y="379"/>
                    <a:pt x="694" y="341"/>
                    <a:pt x="670" y="315"/>
                  </a:cubicBezTo>
                  <a:cubicBezTo>
                    <a:pt x="660" y="305"/>
                    <a:pt x="648" y="298"/>
                    <a:pt x="635" y="295"/>
                  </a:cubicBezTo>
                  <a:cubicBezTo>
                    <a:pt x="634" y="284"/>
                    <a:pt x="630" y="275"/>
                    <a:pt x="623" y="266"/>
                  </a:cubicBezTo>
                  <a:cubicBezTo>
                    <a:pt x="620" y="261"/>
                    <a:pt x="616" y="257"/>
                    <a:pt x="612" y="254"/>
                  </a:cubicBezTo>
                  <a:cubicBezTo>
                    <a:pt x="627" y="229"/>
                    <a:pt x="627" y="197"/>
                    <a:pt x="609" y="172"/>
                  </a:cubicBezTo>
                  <a:cubicBezTo>
                    <a:pt x="585" y="140"/>
                    <a:pt x="539" y="133"/>
                    <a:pt x="507" y="157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3" name="Freeform 76">
              <a:extLst>
                <a:ext uri="{FF2B5EF4-FFF2-40B4-BE49-F238E27FC236}">
                  <a16:creationId xmlns:a16="http://schemas.microsoft.com/office/drawing/2014/main" id="{3B3F3528-9E94-41EA-9890-F3E3FF84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625" y="1352550"/>
              <a:ext cx="447675" cy="558800"/>
            </a:xfrm>
            <a:custGeom>
              <a:avLst/>
              <a:gdLst>
                <a:gd name="T0" fmla="*/ 446 w 666"/>
                <a:gd name="T1" fmla="*/ 23 h 832"/>
                <a:gd name="T2" fmla="*/ 423 w 666"/>
                <a:gd name="T3" fmla="*/ 51 h 832"/>
                <a:gd name="T4" fmla="*/ 416 w 666"/>
                <a:gd name="T5" fmla="*/ 37 h 832"/>
                <a:gd name="T6" fmla="*/ 325 w 666"/>
                <a:gd name="T7" fmla="*/ 24 h 832"/>
                <a:gd name="T8" fmla="*/ 302 w 666"/>
                <a:gd name="T9" fmla="*/ 58 h 832"/>
                <a:gd name="T10" fmla="*/ 302 w 666"/>
                <a:gd name="T11" fmla="*/ 58 h 832"/>
                <a:gd name="T12" fmla="*/ 195 w 666"/>
                <a:gd name="T13" fmla="*/ 55 h 832"/>
                <a:gd name="T14" fmla="*/ 174 w 666"/>
                <a:gd name="T15" fmla="*/ 89 h 832"/>
                <a:gd name="T16" fmla="*/ 78 w 666"/>
                <a:gd name="T17" fmla="*/ 114 h 832"/>
                <a:gd name="T18" fmla="*/ 54 w 666"/>
                <a:gd name="T19" fmla="*/ 232 h 832"/>
                <a:gd name="T20" fmla="*/ 44 w 666"/>
                <a:gd name="T21" fmla="*/ 240 h 832"/>
                <a:gd name="T22" fmla="*/ 39 w 666"/>
                <a:gd name="T23" fmla="*/ 387 h 832"/>
                <a:gd name="T24" fmla="*/ 186 w 666"/>
                <a:gd name="T25" fmla="*/ 392 h 832"/>
                <a:gd name="T26" fmla="*/ 188 w 666"/>
                <a:gd name="T27" fmla="*/ 390 h 832"/>
                <a:gd name="T28" fmla="*/ 214 w 666"/>
                <a:gd name="T29" fmla="*/ 442 h 832"/>
                <a:gd name="T30" fmla="*/ 282 w 666"/>
                <a:gd name="T31" fmla="*/ 474 h 832"/>
                <a:gd name="T32" fmla="*/ 292 w 666"/>
                <a:gd name="T33" fmla="*/ 492 h 832"/>
                <a:gd name="T34" fmla="*/ 419 w 666"/>
                <a:gd name="T35" fmla="*/ 512 h 832"/>
                <a:gd name="T36" fmla="*/ 445 w 666"/>
                <a:gd name="T37" fmla="*/ 482 h 832"/>
                <a:gd name="T38" fmla="*/ 502 w 666"/>
                <a:gd name="T39" fmla="*/ 586 h 832"/>
                <a:gd name="T40" fmla="*/ 580 w 666"/>
                <a:gd name="T41" fmla="*/ 832 h 832"/>
                <a:gd name="T42" fmla="*/ 602 w 666"/>
                <a:gd name="T43" fmla="*/ 799 h 832"/>
                <a:gd name="T44" fmla="*/ 628 w 666"/>
                <a:gd name="T45" fmla="*/ 501 h 832"/>
                <a:gd name="T46" fmla="*/ 605 w 666"/>
                <a:gd name="T47" fmla="*/ 413 h 832"/>
                <a:gd name="T48" fmla="*/ 634 w 666"/>
                <a:gd name="T49" fmla="*/ 396 h 832"/>
                <a:gd name="T50" fmla="*/ 638 w 666"/>
                <a:gd name="T51" fmla="*/ 290 h 832"/>
                <a:gd name="T52" fmla="*/ 617 w 666"/>
                <a:gd name="T53" fmla="*/ 275 h 832"/>
                <a:gd name="T54" fmla="*/ 609 w 666"/>
                <a:gd name="T55" fmla="*/ 182 h 832"/>
                <a:gd name="T56" fmla="*/ 574 w 666"/>
                <a:gd name="T57" fmla="*/ 161 h 832"/>
                <a:gd name="T58" fmla="*/ 563 w 666"/>
                <a:gd name="T59" fmla="*/ 133 h 832"/>
                <a:gd name="T60" fmla="*/ 551 w 666"/>
                <a:gd name="T61" fmla="*/ 121 h 832"/>
                <a:gd name="T62" fmla="*/ 548 w 666"/>
                <a:gd name="T63" fmla="*/ 39 h 832"/>
                <a:gd name="T64" fmla="*/ 446 w 666"/>
                <a:gd name="T65" fmla="*/ 23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6" h="832">
                  <a:moveTo>
                    <a:pt x="446" y="23"/>
                  </a:moveTo>
                  <a:cubicBezTo>
                    <a:pt x="436" y="31"/>
                    <a:pt x="428" y="41"/>
                    <a:pt x="423" y="51"/>
                  </a:cubicBezTo>
                  <a:cubicBezTo>
                    <a:pt x="421" y="46"/>
                    <a:pt x="419" y="42"/>
                    <a:pt x="416" y="37"/>
                  </a:cubicBezTo>
                  <a:cubicBezTo>
                    <a:pt x="395" y="9"/>
                    <a:pt x="354" y="2"/>
                    <a:pt x="325" y="24"/>
                  </a:cubicBezTo>
                  <a:cubicBezTo>
                    <a:pt x="313" y="33"/>
                    <a:pt x="305" y="45"/>
                    <a:pt x="302" y="58"/>
                  </a:cubicBezTo>
                  <a:cubicBezTo>
                    <a:pt x="302" y="58"/>
                    <a:pt x="302" y="58"/>
                    <a:pt x="302" y="58"/>
                  </a:cubicBezTo>
                  <a:cubicBezTo>
                    <a:pt x="273" y="28"/>
                    <a:pt x="225" y="26"/>
                    <a:pt x="195" y="55"/>
                  </a:cubicBezTo>
                  <a:cubicBezTo>
                    <a:pt x="185" y="64"/>
                    <a:pt x="178" y="76"/>
                    <a:pt x="174" y="89"/>
                  </a:cubicBezTo>
                  <a:cubicBezTo>
                    <a:pt x="141" y="80"/>
                    <a:pt x="105" y="88"/>
                    <a:pt x="78" y="114"/>
                  </a:cubicBezTo>
                  <a:cubicBezTo>
                    <a:pt x="45" y="145"/>
                    <a:pt x="36" y="193"/>
                    <a:pt x="54" y="232"/>
                  </a:cubicBezTo>
                  <a:cubicBezTo>
                    <a:pt x="51" y="235"/>
                    <a:pt x="47" y="237"/>
                    <a:pt x="44" y="240"/>
                  </a:cubicBezTo>
                  <a:cubicBezTo>
                    <a:pt x="2" y="280"/>
                    <a:pt x="0" y="345"/>
                    <a:pt x="39" y="387"/>
                  </a:cubicBezTo>
                  <a:cubicBezTo>
                    <a:pt x="78" y="429"/>
                    <a:pt x="144" y="432"/>
                    <a:pt x="186" y="392"/>
                  </a:cubicBezTo>
                  <a:cubicBezTo>
                    <a:pt x="187" y="392"/>
                    <a:pt x="188" y="391"/>
                    <a:pt x="188" y="390"/>
                  </a:cubicBezTo>
                  <a:cubicBezTo>
                    <a:pt x="192" y="409"/>
                    <a:pt x="200" y="427"/>
                    <a:pt x="214" y="442"/>
                  </a:cubicBezTo>
                  <a:cubicBezTo>
                    <a:pt x="233" y="461"/>
                    <a:pt x="257" y="472"/>
                    <a:pt x="282" y="474"/>
                  </a:cubicBezTo>
                  <a:cubicBezTo>
                    <a:pt x="285" y="480"/>
                    <a:pt x="288" y="487"/>
                    <a:pt x="292" y="492"/>
                  </a:cubicBezTo>
                  <a:cubicBezTo>
                    <a:pt x="322" y="533"/>
                    <a:pt x="379" y="541"/>
                    <a:pt x="419" y="512"/>
                  </a:cubicBezTo>
                  <a:cubicBezTo>
                    <a:pt x="430" y="504"/>
                    <a:pt x="439" y="493"/>
                    <a:pt x="445" y="482"/>
                  </a:cubicBezTo>
                  <a:cubicBezTo>
                    <a:pt x="475" y="509"/>
                    <a:pt x="507" y="540"/>
                    <a:pt x="502" y="586"/>
                  </a:cubicBezTo>
                  <a:cubicBezTo>
                    <a:pt x="496" y="639"/>
                    <a:pt x="465" y="771"/>
                    <a:pt x="580" y="832"/>
                  </a:cubicBezTo>
                  <a:lnTo>
                    <a:pt x="602" y="799"/>
                  </a:lnTo>
                  <a:cubicBezTo>
                    <a:pt x="517" y="731"/>
                    <a:pt x="628" y="569"/>
                    <a:pt x="628" y="501"/>
                  </a:cubicBezTo>
                  <a:cubicBezTo>
                    <a:pt x="628" y="466"/>
                    <a:pt x="620" y="436"/>
                    <a:pt x="605" y="413"/>
                  </a:cubicBezTo>
                  <a:cubicBezTo>
                    <a:pt x="616" y="410"/>
                    <a:pt x="625" y="404"/>
                    <a:pt x="634" y="396"/>
                  </a:cubicBezTo>
                  <a:cubicBezTo>
                    <a:pt x="664" y="368"/>
                    <a:pt x="666" y="320"/>
                    <a:pt x="638" y="290"/>
                  </a:cubicBezTo>
                  <a:cubicBezTo>
                    <a:pt x="632" y="283"/>
                    <a:pt x="625" y="278"/>
                    <a:pt x="617" y="275"/>
                  </a:cubicBezTo>
                  <a:cubicBezTo>
                    <a:pt x="636" y="246"/>
                    <a:pt x="633" y="208"/>
                    <a:pt x="609" y="182"/>
                  </a:cubicBezTo>
                  <a:cubicBezTo>
                    <a:pt x="599" y="172"/>
                    <a:pt x="587" y="165"/>
                    <a:pt x="574" y="161"/>
                  </a:cubicBezTo>
                  <a:cubicBezTo>
                    <a:pt x="573" y="151"/>
                    <a:pt x="569" y="141"/>
                    <a:pt x="563" y="133"/>
                  </a:cubicBezTo>
                  <a:cubicBezTo>
                    <a:pt x="559" y="128"/>
                    <a:pt x="555" y="124"/>
                    <a:pt x="551" y="121"/>
                  </a:cubicBezTo>
                  <a:cubicBezTo>
                    <a:pt x="566" y="96"/>
                    <a:pt x="566" y="64"/>
                    <a:pt x="548" y="39"/>
                  </a:cubicBezTo>
                  <a:cubicBezTo>
                    <a:pt x="524" y="6"/>
                    <a:pt x="478" y="0"/>
                    <a:pt x="446" y="23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4" name="Freeform 77">
              <a:extLst>
                <a:ext uri="{FF2B5EF4-FFF2-40B4-BE49-F238E27FC236}">
                  <a16:creationId xmlns:a16="http://schemas.microsoft.com/office/drawing/2014/main" id="{2B011BE8-FEBB-4027-82D3-DFDCC5314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225" y="979488"/>
              <a:ext cx="473075" cy="596900"/>
            </a:xfrm>
            <a:custGeom>
              <a:avLst/>
              <a:gdLst>
                <a:gd name="T0" fmla="*/ 415 w 705"/>
                <a:gd name="T1" fmla="*/ 90 h 886"/>
                <a:gd name="T2" fmla="*/ 331 w 705"/>
                <a:gd name="T3" fmla="*/ 74 h 886"/>
                <a:gd name="T4" fmla="*/ 80 w 705"/>
                <a:gd name="T5" fmla="*/ 67 h 886"/>
                <a:gd name="T6" fmla="*/ 50 w 705"/>
                <a:gd name="T7" fmla="*/ 289 h 886"/>
                <a:gd name="T8" fmla="*/ 44 w 705"/>
                <a:gd name="T9" fmla="*/ 294 h 886"/>
                <a:gd name="T10" fmla="*/ 39 w 705"/>
                <a:gd name="T11" fmla="*/ 441 h 886"/>
                <a:gd name="T12" fmla="*/ 186 w 705"/>
                <a:gd name="T13" fmla="*/ 446 h 886"/>
                <a:gd name="T14" fmla="*/ 188 w 705"/>
                <a:gd name="T15" fmla="*/ 444 h 886"/>
                <a:gd name="T16" fmla="*/ 214 w 705"/>
                <a:gd name="T17" fmla="*/ 495 h 886"/>
                <a:gd name="T18" fmla="*/ 282 w 705"/>
                <a:gd name="T19" fmla="*/ 528 h 886"/>
                <a:gd name="T20" fmla="*/ 292 w 705"/>
                <a:gd name="T21" fmla="*/ 546 h 886"/>
                <a:gd name="T22" fmla="*/ 419 w 705"/>
                <a:gd name="T23" fmla="*/ 565 h 886"/>
                <a:gd name="T24" fmla="*/ 445 w 705"/>
                <a:gd name="T25" fmla="*/ 536 h 886"/>
                <a:gd name="T26" fmla="*/ 502 w 705"/>
                <a:gd name="T27" fmla="*/ 639 h 886"/>
                <a:gd name="T28" fmla="*/ 580 w 705"/>
                <a:gd name="T29" fmla="*/ 886 h 886"/>
                <a:gd name="T30" fmla="*/ 602 w 705"/>
                <a:gd name="T31" fmla="*/ 853 h 886"/>
                <a:gd name="T32" fmla="*/ 628 w 705"/>
                <a:gd name="T33" fmla="*/ 554 h 886"/>
                <a:gd name="T34" fmla="*/ 605 w 705"/>
                <a:gd name="T35" fmla="*/ 466 h 886"/>
                <a:gd name="T36" fmla="*/ 634 w 705"/>
                <a:gd name="T37" fmla="*/ 450 h 886"/>
                <a:gd name="T38" fmla="*/ 638 w 705"/>
                <a:gd name="T39" fmla="*/ 343 h 886"/>
                <a:gd name="T40" fmla="*/ 633 w 705"/>
                <a:gd name="T41" fmla="*/ 339 h 886"/>
                <a:gd name="T42" fmla="*/ 634 w 705"/>
                <a:gd name="T43" fmla="*/ 338 h 886"/>
                <a:gd name="T44" fmla="*/ 642 w 705"/>
                <a:gd name="T45" fmla="*/ 104 h 886"/>
                <a:gd name="T46" fmla="*/ 415 w 705"/>
                <a:gd name="T47" fmla="*/ 9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5" h="886">
                  <a:moveTo>
                    <a:pt x="415" y="90"/>
                  </a:moveTo>
                  <a:cubicBezTo>
                    <a:pt x="395" y="64"/>
                    <a:pt x="359" y="57"/>
                    <a:pt x="331" y="74"/>
                  </a:cubicBezTo>
                  <a:cubicBezTo>
                    <a:pt x="263" y="3"/>
                    <a:pt x="152" y="0"/>
                    <a:pt x="80" y="67"/>
                  </a:cubicBezTo>
                  <a:cubicBezTo>
                    <a:pt x="17" y="126"/>
                    <a:pt x="7" y="219"/>
                    <a:pt x="50" y="289"/>
                  </a:cubicBezTo>
                  <a:cubicBezTo>
                    <a:pt x="48" y="291"/>
                    <a:pt x="46" y="292"/>
                    <a:pt x="44" y="294"/>
                  </a:cubicBezTo>
                  <a:cubicBezTo>
                    <a:pt x="2" y="333"/>
                    <a:pt x="0" y="399"/>
                    <a:pt x="39" y="441"/>
                  </a:cubicBezTo>
                  <a:cubicBezTo>
                    <a:pt x="78" y="483"/>
                    <a:pt x="144" y="485"/>
                    <a:pt x="186" y="446"/>
                  </a:cubicBezTo>
                  <a:cubicBezTo>
                    <a:pt x="187" y="445"/>
                    <a:pt x="188" y="445"/>
                    <a:pt x="188" y="444"/>
                  </a:cubicBezTo>
                  <a:cubicBezTo>
                    <a:pt x="192" y="462"/>
                    <a:pt x="200" y="480"/>
                    <a:pt x="214" y="495"/>
                  </a:cubicBezTo>
                  <a:cubicBezTo>
                    <a:pt x="233" y="515"/>
                    <a:pt x="257" y="526"/>
                    <a:pt x="282" y="528"/>
                  </a:cubicBezTo>
                  <a:cubicBezTo>
                    <a:pt x="285" y="534"/>
                    <a:pt x="288" y="540"/>
                    <a:pt x="292" y="546"/>
                  </a:cubicBezTo>
                  <a:cubicBezTo>
                    <a:pt x="322" y="586"/>
                    <a:pt x="379" y="595"/>
                    <a:pt x="419" y="565"/>
                  </a:cubicBezTo>
                  <a:cubicBezTo>
                    <a:pt x="430" y="557"/>
                    <a:pt x="439" y="547"/>
                    <a:pt x="445" y="536"/>
                  </a:cubicBezTo>
                  <a:cubicBezTo>
                    <a:pt x="476" y="563"/>
                    <a:pt x="507" y="594"/>
                    <a:pt x="502" y="639"/>
                  </a:cubicBezTo>
                  <a:cubicBezTo>
                    <a:pt x="496" y="693"/>
                    <a:pt x="465" y="825"/>
                    <a:pt x="580" y="886"/>
                  </a:cubicBezTo>
                  <a:lnTo>
                    <a:pt x="602" y="853"/>
                  </a:lnTo>
                  <a:cubicBezTo>
                    <a:pt x="517" y="784"/>
                    <a:pt x="628" y="623"/>
                    <a:pt x="628" y="554"/>
                  </a:cubicBezTo>
                  <a:cubicBezTo>
                    <a:pt x="628" y="519"/>
                    <a:pt x="620" y="490"/>
                    <a:pt x="605" y="466"/>
                  </a:cubicBezTo>
                  <a:cubicBezTo>
                    <a:pt x="616" y="463"/>
                    <a:pt x="626" y="458"/>
                    <a:pt x="634" y="450"/>
                  </a:cubicBezTo>
                  <a:cubicBezTo>
                    <a:pt x="665" y="421"/>
                    <a:pt x="666" y="374"/>
                    <a:pt x="638" y="343"/>
                  </a:cubicBezTo>
                  <a:cubicBezTo>
                    <a:pt x="636" y="342"/>
                    <a:pt x="634" y="340"/>
                    <a:pt x="633" y="339"/>
                  </a:cubicBezTo>
                  <a:cubicBezTo>
                    <a:pt x="633" y="339"/>
                    <a:pt x="634" y="338"/>
                    <a:pt x="634" y="338"/>
                  </a:cubicBezTo>
                  <a:cubicBezTo>
                    <a:pt x="701" y="275"/>
                    <a:pt x="705" y="171"/>
                    <a:pt x="642" y="104"/>
                  </a:cubicBezTo>
                  <a:cubicBezTo>
                    <a:pt x="582" y="39"/>
                    <a:pt x="482" y="34"/>
                    <a:pt x="415" y="90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5" name="Freeform 78">
              <a:extLst>
                <a:ext uri="{FF2B5EF4-FFF2-40B4-BE49-F238E27FC236}">
                  <a16:creationId xmlns:a16="http://schemas.microsoft.com/office/drawing/2014/main" id="{6A3D59DD-A63B-4580-93E2-5597DD975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038" y="1885950"/>
              <a:ext cx="425450" cy="447675"/>
            </a:xfrm>
            <a:custGeom>
              <a:avLst/>
              <a:gdLst>
                <a:gd name="T0" fmla="*/ 3 w 634"/>
                <a:gd name="T1" fmla="*/ 115 h 665"/>
                <a:gd name="T2" fmla="*/ 501 w 634"/>
                <a:gd name="T3" fmla="*/ 665 h 665"/>
                <a:gd name="T4" fmla="*/ 634 w 634"/>
                <a:gd name="T5" fmla="*/ 539 h 665"/>
                <a:gd name="T6" fmla="*/ 123 w 634"/>
                <a:gd name="T7" fmla="*/ 4 h 665"/>
                <a:gd name="T8" fmla="*/ 112 w 634"/>
                <a:gd name="T9" fmla="*/ 3 h 665"/>
                <a:gd name="T10" fmla="*/ 3 w 634"/>
                <a:gd name="T11" fmla="*/ 105 h 665"/>
                <a:gd name="T12" fmla="*/ 3 w 634"/>
                <a:gd name="T13" fmla="*/ 11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65">
                  <a:moveTo>
                    <a:pt x="3" y="115"/>
                  </a:moveTo>
                  <a:lnTo>
                    <a:pt x="501" y="665"/>
                  </a:lnTo>
                  <a:lnTo>
                    <a:pt x="634" y="539"/>
                  </a:lnTo>
                  <a:lnTo>
                    <a:pt x="123" y="4"/>
                  </a:lnTo>
                  <a:cubicBezTo>
                    <a:pt x="120" y="1"/>
                    <a:pt x="115" y="0"/>
                    <a:pt x="112" y="3"/>
                  </a:cubicBezTo>
                  <a:lnTo>
                    <a:pt x="3" y="105"/>
                  </a:lnTo>
                  <a:cubicBezTo>
                    <a:pt x="0" y="108"/>
                    <a:pt x="0" y="112"/>
                    <a:pt x="3" y="115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6" name="Freeform 79">
              <a:extLst>
                <a:ext uri="{FF2B5EF4-FFF2-40B4-BE49-F238E27FC236}">
                  <a16:creationId xmlns:a16="http://schemas.microsoft.com/office/drawing/2014/main" id="{A0EC7F8F-FC83-4018-A055-E76A6DD37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463" y="1854200"/>
              <a:ext cx="96838" cy="95250"/>
            </a:xfrm>
            <a:custGeom>
              <a:avLst/>
              <a:gdLst>
                <a:gd name="T0" fmla="*/ 143 w 146"/>
                <a:gd name="T1" fmla="*/ 38 h 142"/>
                <a:gd name="T2" fmla="*/ 144 w 146"/>
                <a:gd name="T3" fmla="*/ 28 h 142"/>
                <a:gd name="T4" fmla="*/ 126 w 146"/>
                <a:gd name="T5" fmla="*/ 9 h 142"/>
                <a:gd name="T6" fmla="*/ 113 w 146"/>
                <a:gd name="T7" fmla="*/ 1 h 142"/>
                <a:gd name="T8" fmla="*/ 105 w 146"/>
                <a:gd name="T9" fmla="*/ 0 h 142"/>
                <a:gd name="T10" fmla="*/ 92 w 146"/>
                <a:gd name="T11" fmla="*/ 7 h 142"/>
                <a:gd name="T12" fmla="*/ 8 w 146"/>
                <a:gd name="T13" fmla="*/ 86 h 142"/>
                <a:gd name="T14" fmla="*/ 0 w 146"/>
                <a:gd name="T15" fmla="*/ 98 h 142"/>
                <a:gd name="T16" fmla="*/ 0 w 146"/>
                <a:gd name="T17" fmla="*/ 107 h 142"/>
                <a:gd name="T18" fmla="*/ 7 w 146"/>
                <a:gd name="T19" fmla="*/ 119 h 142"/>
                <a:gd name="T20" fmla="*/ 25 w 146"/>
                <a:gd name="T21" fmla="*/ 139 h 142"/>
                <a:gd name="T22" fmla="*/ 35 w 146"/>
                <a:gd name="T23" fmla="*/ 139 h 142"/>
                <a:gd name="T24" fmla="*/ 143 w 146"/>
                <a:gd name="T25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42">
                  <a:moveTo>
                    <a:pt x="143" y="38"/>
                  </a:moveTo>
                  <a:cubicBezTo>
                    <a:pt x="146" y="35"/>
                    <a:pt x="146" y="31"/>
                    <a:pt x="144" y="28"/>
                  </a:cubicBezTo>
                  <a:lnTo>
                    <a:pt x="126" y="9"/>
                  </a:lnTo>
                  <a:cubicBezTo>
                    <a:pt x="123" y="6"/>
                    <a:pt x="117" y="2"/>
                    <a:pt x="113" y="1"/>
                  </a:cubicBezTo>
                  <a:lnTo>
                    <a:pt x="105" y="0"/>
                  </a:lnTo>
                  <a:cubicBezTo>
                    <a:pt x="101" y="1"/>
                    <a:pt x="95" y="4"/>
                    <a:pt x="92" y="7"/>
                  </a:cubicBezTo>
                  <a:lnTo>
                    <a:pt x="8" y="86"/>
                  </a:lnTo>
                  <a:cubicBezTo>
                    <a:pt x="5" y="88"/>
                    <a:pt x="1" y="94"/>
                    <a:pt x="0" y="98"/>
                  </a:cubicBezTo>
                  <a:lnTo>
                    <a:pt x="0" y="107"/>
                  </a:lnTo>
                  <a:cubicBezTo>
                    <a:pt x="1" y="111"/>
                    <a:pt x="5" y="116"/>
                    <a:pt x="7" y="119"/>
                  </a:cubicBezTo>
                  <a:lnTo>
                    <a:pt x="25" y="139"/>
                  </a:lnTo>
                  <a:cubicBezTo>
                    <a:pt x="27" y="142"/>
                    <a:pt x="32" y="142"/>
                    <a:pt x="35" y="139"/>
                  </a:cubicBezTo>
                  <a:lnTo>
                    <a:pt x="143" y="38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7" name="Freeform 80">
              <a:extLst>
                <a:ext uri="{FF2B5EF4-FFF2-40B4-BE49-F238E27FC236}">
                  <a16:creationId xmlns:a16="http://schemas.microsoft.com/office/drawing/2014/main" id="{15776900-E69E-4E2B-8020-29D7BF5DB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6838" y="1720850"/>
              <a:ext cx="425450" cy="446088"/>
            </a:xfrm>
            <a:custGeom>
              <a:avLst/>
              <a:gdLst>
                <a:gd name="T0" fmla="*/ 3 w 634"/>
                <a:gd name="T1" fmla="*/ 115 h 664"/>
                <a:gd name="T2" fmla="*/ 501 w 634"/>
                <a:gd name="T3" fmla="*/ 664 h 664"/>
                <a:gd name="T4" fmla="*/ 634 w 634"/>
                <a:gd name="T5" fmla="*/ 538 h 664"/>
                <a:gd name="T6" fmla="*/ 123 w 634"/>
                <a:gd name="T7" fmla="*/ 3 h 664"/>
                <a:gd name="T8" fmla="*/ 112 w 634"/>
                <a:gd name="T9" fmla="*/ 3 h 664"/>
                <a:gd name="T10" fmla="*/ 3 w 634"/>
                <a:gd name="T11" fmla="*/ 104 h 664"/>
                <a:gd name="T12" fmla="*/ 3 w 634"/>
                <a:gd name="T13" fmla="*/ 115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64">
                  <a:moveTo>
                    <a:pt x="3" y="115"/>
                  </a:moveTo>
                  <a:lnTo>
                    <a:pt x="501" y="664"/>
                  </a:lnTo>
                  <a:lnTo>
                    <a:pt x="634" y="538"/>
                  </a:lnTo>
                  <a:lnTo>
                    <a:pt x="123" y="3"/>
                  </a:lnTo>
                  <a:cubicBezTo>
                    <a:pt x="120" y="0"/>
                    <a:pt x="115" y="0"/>
                    <a:pt x="112" y="3"/>
                  </a:cubicBezTo>
                  <a:lnTo>
                    <a:pt x="3" y="104"/>
                  </a:lnTo>
                  <a:cubicBezTo>
                    <a:pt x="0" y="107"/>
                    <a:pt x="0" y="112"/>
                    <a:pt x="3" y="115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8" name="Freeform 81">
              <a:extLst>
                <a:ext uri="{FF2B5EF4-FFF2-40B4-BE49-F238E27FC236}">
                  <a16:creationId xmlns:a16="http://schemas.microsoft.com/office/drawing/2014/main" id="{4CBD5227-AA95-46E2-BDDE-FD32D6BEF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675" y="1687513"/>
              <a:ext cx="98425" cy="95250"/>
            </a:xfrm>
            <a:custGeom>
              <a:avLst/>
              <a:gdLst>
                <a:gd name="T0" fmla="*/ 144 w 147"/>
                <a:gd name="T1" fmla="*/ 38 h 142"/>
                <a:gd name="T2" fmla="*/ 144 w 147"/>
                <a:gd name="T3" fmla="*/ 28 h 142"/>
                <a:gd name="T4" fmla="*/ 126 w 147"/>
                <a:gd name="T5" fmla="*/ 9 h 142"/>
                <a:gd name="T6" fmla="*/ 114 w 147"/>
                <a:gd name="T7" fmla="*/ 1 h 142"/>
                <a:gd name="T8" fmla="*/ 105 w 147"/>
                <a:gd name="T9" fmla="*/ 0 h 142"/>
                <a:gd name="T10" fmla="*/ 93 w 147"/>
                <a:gd name="T11" fmla="*/ 8 h 142"/>
                <a:gd name="T12" fmla="*/ 9 w 147"/>
                <a:gd name="T13" fmla="*/ 86 h 142"/>
                <a:gd name="T14" fmla="*/ 0 w 147"/>
                <a:gd name="T15" fmla="*/ 98 h 142"/>
                <a:gd name="T16" fmla="*/ 1 w 147"/>
                <a:gd name="T17" fmla="*/ 107 h 142"/>
                <a:gd name="T18" fmla="*/ 8 w 147"/>
                <a:gd name="T19" fmla="*/ 120 h 142"/>
                <a:gd name="T20" fmla="*/ 25 w 147"/>
                <a:gd name="T21" fmla="*/ 139 h 142"/>
                <a:gd name="T22" fmla="*/ 36 w 147"/>
                <a:gd name="T23" fmla="*/ 139 h 142"/>
                <a:gd name="T24" fmla="*/ 144 w 147"/>
                <a:gd name="T25" fmla="*/ 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2">
                  <a:moveTo>
                    <a:pt x="144" y="38"/>
                  </a:moveTo>
                  <a:cubicBezTo>
                    <a:pt x="147" y="36"/>
                    <a:pt x="147" y="31"/>
                    <a:pt x="144" y="28"/>
                  </a:cubicBezTo>
                  <a:lnTo>
                    <a:pt x="126" y="9"/>
                  </a:lnTo>
                  <a:cubicBezTo>
                    <a:pt x="123" y="7"/>
                    <a:pt x="118" y="3"/>
                    <a:pt x="114" y="1"/>
                  </a:cubicBezTo>
                  <a:lnTo>
                    <a:pt x="105" y="0"/>
                  </a:lnTo>
                  <a:cubicBezTo>
                    <a:pt x="101" y="1"/>
                    <a:pt x="96" y="5"/>
                    <a:pt x="93" y="8"/>
                  </a:cubicBezTo>
                  <a:lnTo>
                    <a:pt x="9" y="86"/>
                  </a:lnTo>
                  <a:cubicBezTo>
                    <a:pt x="6" y="89"/>
                    <a:pt x="2" y="94"/>
                    <a:pt x="0" y="98"/>
                  </a:cubicBezTo>
                  <a:lnTo>
                    <a:pt x="1" y="107"/>
                  </a:lnTo>
                  <a:cubicBezTo>
                    <a:pt x="2" y="111"/>
                    <a:pt x="6" y="117"/>
                    <a:pt x="8" y="120"/>
                  </a:cubicBezTo>
                  <a:lnTo>
                    <a:pt x="25" y="139"/>
                  </a:lnTo>
                  <a:cubicBezTo>
                    <a:pt x="28" y="142"/>
                    <a:pt x="33" y="142"/>
                    <a:pt x="36" y="139"/>
                  </a:cubicBezTo>
                  <a:lnTo>
                    <a:pt x="144" y="38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9" name="Freeform 82">
              <a:extLst>
                <a:ext uri="{FF2B5EF4-FFF2-40B4-BE49-F238E27FC236}">
                  <a16:creationId xmlns:a16="http://schemas.microsoft.com/office/drawing/2014/main" id="{6312F0A7-8E35-4364-925C-CF7133A24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638" y="1554163"/>
              <a:ext cx="425450" cy="447675"/>
            </a:xfrm>
            <a:custGeom>
              <a:avLst/>
              <a:gdLst>
                <a:gd name="T0" fmla="*/ 2 w 634"/>
                <a:gd name="T1" fmla="*/ 115 h 665"/>
                <a:gd name="T2" fmla="*/ 501 w 634"/>
                <a:gd name="T3" fmla="*/ 665 h 665"/>
                <a:gd name="T4" fmla="*/ 634 w 634"/>
                <a:gd name="T5" fmla="*/ 538 h 665"/>
                <a:gd name="T6" fmla="*/ 122 w 634"/>
                <a:gd name="T7" fmla="*/ 3 h 665"/>
                <a:gd name="T8" fmla="*/ 112 w 634"/>
                <a:gd name="T9" fmla="*/ 3 h 665"/>
                <a:gd name="T10" fmla="*/ 3 w 634"/>
                <a:gd name="T11" fmla="*/ 104 h 665"/>
                <a:gd name="T12" fmla="*/ 2 w 634"/>
                <a:gd name="T13" fmla="*/ 11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65">
                  <a:moveTo>
                    <a:pt x="2" y="115"/>
                  </a:moveTo>
                  <a:lnTo>
                    <a:pt x="501" y="665"/>
                  </a:lnTo>
                  <a:lnTo>
                    <a:pt x="634" y="538"/>
                  </a:lnTo>
                  <a:lnTo>
                    <a:pt x="122" y="3"/>
                  </a:lnTo>
                  <a:cubicBezTo>
                    <a:pt x="120" y="0"/>
                    <a:pt x="115" y="0"/>
                    <a:pt x="112" y="3"/>
                  </a:cubicBezTo>
                  <a:lnTo>
                    <a:pt x="3" y="104"/>
                  </a:lnTo>
                  <a:cubicBezTo>
                    <a:pt x="0" y="107"/>
                    <a:pt x="0" y="112"/>
                    <a:pt x="2" y="115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0" name="Freeform 83">
              <a:extLst>
                <a:ext uri="{FF2B5EF4-FFF2-40B4-BE49-F238E27FC236}">
                  <a16:creationId xmlns:a16="http://schemas.microsoft.com/office/drawing/2014/main" id="{EC855FC7-7C2A-4909-ADE1-853FAFECD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475" y="1522413"/>
              <a:ext cx="98425" cy="95250"/>
            </a:xfrm>
            <a:custGeom>
              <a:avLst/>
              <a:gdLst>
                <a:gd name="T0" fmla="*/ 144 w 147"/>
                <a:gd name="T1" fmla="*/ 39 h 142"/>
                <a:gd name="T2" fmla="*/ 144 w 147"/>
                <a:gd name="T3" fmla="*/ 28 h 142"/>
                <a:gd name="T4" fmla="*/ 126 w 147"/>
                <a:gd name="T5" fmla="*/ 10 h 142"/>
                <a:gd name="T6" fmla="*/ 114 w 147"/>
                <a:gd name="T7" fmla="*/ 1 h 142"/>
                <a:gd name="T8" fmla="*/ 105 w 147"/>
                <a:gd name="T9" fmla="*/ 0 h 142"/>
                <a:gd name="T10" fmla="*/ 92 w 147"/>
                <a:gd name="T11" fmla="*/ 8 h 142"/>
                <a:gd name="T12" fmla="*/ 9 w 147"/>
                <a:gd name="T13" fmla="*/ 86 h 142"/>
                <a:gd name="T14" fmla="*/ 0 w 147"/>
                <a:gd name="T15" fmla="*/ 98 h 142"/>
                <a:gd name="T16" fmla="*/ 1 w 147"/>
                <a:gd name="T17" fmla="*/ 107 h 142"/>
                <a:gd name="T18" fmla="*/ 8 w 147"/>
                <a:gd name="T19" fmla="*/ 120 h 142"/>
                <a:gd name="T20" fmla="*/ 25 w 147"/>
                <a:gd name="T21" fmla="*/ 139 h 142"/>
                <a:gd name="T22" fmla="*/ 36 w 147"/>
                <a:gd name="T23" fmla="*/ 140 h 142"/>
                <a:gd name="T24" fmla="*/ 144 w 147"/>
                <a:gd name="T25" fmla="*/ 3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42">
                  <a:moveTo>
                    <a:pt x="144" y="39"/>
                  </a:moveTo>
                  <a:cubicBezTo>
                    <a:pt x="147" y="36"/>
                    <a:pt x="147" y="31"/>
                    <a:pt x="144" y="28"/>
                  </a:cubicBezTo>
                  <a:lnTo>
                    <a:pt x="126" y="10"/>
                  </a:lnTo>
                  <a:cubicBezTo>
                    <a:pt x="123" y="7"/>
                    <a:pt x="118" y="3"/>
                    <a:pt x="114" y="1"/>
                  </a:cubicBezTo>
                  <a:lnTo>
                    <a:pt x="105" y="0"/>
                  </a:lnTo>
                  <a:cubicBezTo>
                    <a:pt x="101" y="2"/>
                    <a:pt x="96" y="5"/>
                    <a:pt x="92" y="8"/>
                  </a:cubicBezTo>
                  <a:lnTo>
                    <a:pt x="9" y="86"/>
                  </a:lnTo>
                  <a:cubicBezTo>
                    <a:pt x="5" y="89"/>
                    <a:pt x="2" y="94"/>
                    <a:pt x="0" y="98"/>
                  </a:cubicBezTo>
                  <a:lnTo>
                    <a:pt x="1" y="107"/>
                  </a:lnTo>
                  <a:cubicBezTo>
                    <a:pt x="2" y="111"/>
                    <a:pt x="5" y="117"/>
                    <a:pt x="8" y="120"/>
                  </a:cubicBezTo>
                  <a:lnTo>
                    <a:pt x="25" y="139"/>
                  </a:lnTo>
                  <a:cubicBezTo>
                    <a:pt x="28" y="142"/>
                    <a:pt x="33" y="142"/>
                    <a:pt x="36" y="140"/>
                  </a:cubicBezTo>
                  <a:lnTo>
                    <a:pt x="144" y="39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1" name="Freeform 84">
              <a:extLst>
                <a:ext uri="{FF2B5EF4-FFF2-40B4-BE49-F238E27FC236}">
                  <a16:creationId xmlns:a16="http://schemas.microsoft.com/office/drawing/2014/main" id="{C9D33883-BBF7-4136-B6E1-C5151F71B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475" y="1778000"/>
              <a:ext cx="946150" cy="941388"/>
            </a:xfrm>
            <a:custGeom>
              <a:avLst/>
              <a:gdLst>
                <a:gd name="T0" fmla="*/ 596 w 596"/>
                <a:gd name="T1" fmla="*/ 243 h 593"/>
                <a:gd name="T2" fmla="*/ 226 w 596"/>
                <a:gd name="T3" fmla="*/ 593 h 593"/>
                <a:gd name="T4" fmla="*/ 0 w 596"/>
                <a:gd name="T5" fmla="*/ 350 h 593"/>
                <a:gd name="T6" fmla="*/ 369 w 596"/>
                <a:gd name="T7" fmla="*/ 0 h 593"/>
                <a:gd name="T8" fmla="*/ 596 w 596"/>
                <a:gd name="T9" fmla="*/ 243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6" h="593">
                  <a:moveTo>
                    <a:pt x="596" y="243"/>
                  </a:moveTo>
                  <a:lnTo>
                    <a:pt x="226" y="593"/>
                  </a:lnTo>
                  <a:lnTo>
                    <a:pt x="0" y="350"/>
                  </a:lnTo>
                  <a:lnTo>
                    <a:pt x="369" y="0"/>
                  </a:lnTo>
                  <a:lnTo>
                    <a:pt x="596" y="243"/>
                  </a:lnTo>
                  <a:close/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2" name="Freeform 85">
              <a:extLst>
                <a:ext uri="{FF2B5EF4-FFF2-40B4-BE49-F238E27FC236}">
                  <a16:creationId xmlns:a16="http://schemas.microsoft.com/office/drawing/2014/main" id="{6F0CA7D4-4CC3-4895-85EB-E95D65182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238" y="2295525"/>
              <a:ext cx="134938" cy="134938"/>
            </a:xfrm>
            <a:custGeom>
              <a:avLst/>
              <a:gdLst>
                <a:gd name="T0" fmla="*/ 85 w 85"/>
                <a:gd name="T1" fmla="*/ 56 h 85"/>
                <a:gd name="T2" fmla="*/ 55 w 85"/>
                <a:gd name="T3" fmla="*/ 85 h 85"/>
                <a:gd name="T4" fmla="*/ 0 w 85"/>
                <a:gd name="T5" fmla="*/ 28 h 85"/>
                <a:gd name="T6" fmla="*/ 30 w 85"/>
                <a:gd name="T7" fmla="*/ 0 h 85"/>
                <a:gd name="T8" fmla="*/ 85 w 85"/>
                <a:gd name="T9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56"/>
                  </a:moveTo>
                  <a:lnTo>
                    <a:pt x="55" y="85"/>
                  </a:lnTo>
                  <a:lnTo>
                    <a:pt x="0" y="28"/>
                  </a:lnTo>
                  <a:lnTo>
                    <a:pt x="30" y="0"/>
                  </a:lnTo>
                  <a:lnTo>
                    <a:pt x="85" y="56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3" name="Freeform 86">
              <a:extLst>
                <a:ext uri="{FF2B5EF4-FFF2-40B4-BE49-F238E27FC236}">
                  <a16:creationId xmlns:a16="http://schemas.microsoft.com/office/drawing/2014/main" id="{1F198D1D-4C7D-4426-9466-4B5C79C95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613" y="2220913"/>
              <a:ext cx="134938" cy="136525"/>
            </a:xfrm>
            <a:custGeom>
              <a:avLst/>
              <a:gdLst>
                <a:gd name="T0" fmla="*/ 85 w 85"/>
                <a:gd name="T1" fmla="*/ 57 h 86"/>
                <a:gd name="T2" fmla="*/ 55 w 85"/>
                <a:gd name="T3" fmla="*/ 86 h 86"/>
                <a:gd name="T4" fmla="*/ 0 w 85"/>
                <a:gd name="T5" fmla="*/ 29 h 86"/>
                <a:gd name="T6" fmla="*/ 30 w 85"/>
                <a:gd name="T7" fmla="*/ 0 h 86"/>
                <a:gd name="T8" fmla="*/ 85 w 85"/>
                <a:gd name="T9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6">
                  <a:moveTo>
                    <a:pt x="85" y="57"/>
                  </a:moveTo>
                  <a:lnTo>
                    <a:pt x="55" y="86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4" name="Freeform 87">
              <a:extLst>
                <a:ext uri="{FF2B5EF4-FFF2-40B4-BE49-F238E27FC236}">
                  <a16:creationId xmlns:a16="http://schemas.microsoft.com/office/drawing/2014/main" id="{5C0B80BB-8412-4C73-995E-A96BAB27D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2147888"/>
              <a:ext cx="134938" cy="136525"/>
            </a:xfrm>
            <a:custGeom>
              <a:avLst/>
              <a:gdLst>
                <a:gd name="T0" fmla="*/ 85 w 85"/>
                <a:gd name="T1" fmla="*/ 57 h 86"/>
                <a:gd name="T2" fmla="*/ 55 w 85"/>
                <a:gd name="T3" fmla="*/ 86 h 86"/>
                <a:gd name="T4" fmla="*/ 0 w 85"/>
                <a:gd name="T5" fmla="*/ 29 h 86"/>
                <a:gd name="T6" fmla="*/ 30 w 85"/>
                <a:gd name="T7" fmla="*/ 0 h 86"/>
                <a:gd name="T8" fmla="*/ 85 w 85"/>
                <a:gd name="T9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6">
                  <a:moveTo>
                    <a:pt x="85" y="57"/>
                  </a:moveTo>
                  <a:lnTo>
                    <a:pt x="55" y="86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5" name="Freeform 88">
              <a:extLst>
                <a:ext uri="{FF2B5EF4-FFF2-40B4-BE49-F238E27FC236}">
                  <a16:creationId xmlns:a16="http://schemas.microsoft.com/office/drawing/2014/main" id="{CC4609EB-C7AE-4B11-9B47-40AEA2AF8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2074863"/>
              <a:ext cx="134938" cy="136525"/>
            </a:xfrm>
            <a:custGeom>
              <a:avLst/>
              <a:gdLst>
                <a:gd name="T0" fmla="*/ 85 w 85"/>
                <a:gd name="T1" fmla="*/ 57 h 86"/>
                <a:gd name="T2" fmla="*/ 55 w 85"/>
                <a:gd name="T3" fmla="*/ 86 h 86"/>
                <a:gd name="T4" fmla="*/ 0 w 85"/>
                <a:gd name="T5" fmla="*/ 29 h 86"/>
                <a:gd name="T6" fmla="*/ 30 w 85"/>
                <a:gd name="T7" fmla="*/ 0 h 86"/>
                <a:gd name="T8" fmla="*/ 85 w 85"/>
                <a:gd name="T9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6">
                  <a:moveTo>
                    <a:pt x="85" y="57"/>
                  </a:moveTo>
                  <a:lnTo>
                    <a:pt x="55" y="86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6" name="Freeform 89">
              <a:extLst>
                <a:ext uri="{FF2B5EF4-FFF2-40B4-BE49-F238E27FC236}">
                  <a16:creationId xmlns:a16="http://schemas.microsoft.com/office/drawing/2014/main" id="{F9C5077B-08F2-4A33-AB8B-7DEC2B19F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738" y="2001838"/>
              <a:ext cx="134938" cy="136525"/>
            </a:xfrm>
            <a:custGeom>
              <a:avLst/>
              <a:gdLst>
                <a:gd name="T0" fmla="*/ 85 w 85"/>
                <a:gd name="T1" fmla="*/ 57 h 86"/>
                <a:gd name="T2" fmla="*/ 55 w 85"/>
                <a:gd name="T3" fmla="*/ 86 h 86"/>
                <a:gd name="T4" fmla="*/ 0 w 85"/>
                <a:gd name="T5" fmla="*/ 29 h 86"/>
                <a:gd name="T6" fmla="*/ 30 w 85"/>
                <a:gd name="T7" fmla="*/ 0 h 86"/>
                <a:gd name="T8" fmla="*/ 85 w 85"/>
                <a:gd name="T9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6">
                  <a:moveTo>
                    <a:pt x="85" y="57"/>
                  </a:moveTo>
                  <a:lnTo>
                    <a:pt x="55" y="86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7" name="Freeform 90">
              <a:extLst>
                <a:ext uri="{FF2B5EF4-FFF2-40B4-BE49-F238E27FC236}">
                  <a16:creationId xmlns:a16="http://schemas.microsoft.com/office/drawing/2014/main" id="{7AC160FF-E994-45FB-8726-CA64641EF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113" y="1928813"/>
              <a:ext cx="134938" cy="136525"/>
            </a:xfrm>
            <a:custGeom>
              <a:avLst/>
              <a:gdLst>
                <a:gd name="T0" fmla="*/ 85 w 85"/>
                <a:gd name="T1" fmla="*/ 57 h 86"/>
                <a:gd name="T2" fmla="*/ 55 w 85"/>
                <a:gd name="T3" fmla="*/ 86 h 86"/>
                <a:gd name="T4" fmla="*/ 0 w 85"/>
                <a:gd name="T5" fmla="*/ 29 h 86"/>
                <a:gd name="T6" fmla="*/ 30 w 85"/>
                <a:gd name="T7" fmla="*/ 0 h 86"/>
                <a:gd name="T8" fmla="*/ 85 w 85"/>
                <a:gd name="T9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6">
                  <a:moveTo>
                    <a:pt x="85" y="57"/>
                  </a:moveTo>
                  <a:lnTo>
                    <a:pt x="55" y="86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8" name="Freeform 91">
              <a:extLst>
                <a:ext uri="{FF2B5EF4-FFF2-40B4-BE49-F238E27FC236}">
                  <a16:creationId xmlns:a16="http://schemas.microsoft.com/office/drawing/2014/main" id="{9F91AB8B-D91B-460D-B219-4281F4209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" y="2590800"/>
              <a:ext cx="484188" cy="476250"/>
            </a:xfrm>
            <a:custGeom>
              <a:avLst/>
              <a:gdLst>
                <a:gd name="T0" fmla="*/ 311 w 721"/>
                <a:gd name="T1" fmla="*/ 18 h 708"/>
                <a:gd name="T2" fmla="*/ 214 w 721"/>
                <a:gd name="T3" fmla="*/ 51 h 708"/>
                <a:gd name="T4" fmla="*/ 206 w 721"/>
                <a:gd name="T5" fmla="*/ 86 h 708"/>
                <a:gd name="T6" fmla="*/ 193 w 721"/>
                <a:gd name="T7" fmla="*/ 77 h 708"/>
                <a:gd name="T8" fmla="*/ 107 w 721"/>
                <a:gd name="T9" fmla="*/ 106 h 708"/>
                <a:gd name="T10" fmla="*/ 103 w 721"/>
                <a:gd name="T11" fmla="*/ 156 h 708"/>
                <a:gd name="T12" fmla="*/ 18 w 721"/>
                <a:gd name="T13" fmla="*/ 196 h 708"/>
                <a:gd name="T14" fmla="*/ 53 w 721"/>
                <a:gd name="T15" fmla="*/ 298 h 708"/>
                <a:gd name="T16" fmla="*/ 106 w 721"/>
                <a:gd name="T17" fmla="*/ 304 h 708"/>
                <a:gd name="T18" fmla="*/ 147 w 721"/>
                <a:gd name="T19" fmla="*/ 381 h 708"/>
                <a:gd name="T20" fmla="*/ 154 w 721"/>
                <a:gd name="T21" fmla="*/ 384 h 708"/>
                <a:gd name="T22" fmla="*/ 152 w 721"/>
                <a:gd name="T23" fmla="*/ 386 h 708"/>
                <a:gd name="T24" fmla="*/ 184 w 721"/>
                <a:gd name="T25" fmla="*/ 481 h 708"/>
                <a:gd name="T26" fmla="*/ 245 w 721"/>
                <a:gd name="T27" fmla="*/ 482 h 708"/>
                <a:gd name="T28" fmla="*/ 292 w 721"/>
                <a:gd name="T29" fmla="*/ 538 h 708"/>
                <a:gd name="T30" fmla="*/ 413 w 721"/>
                <a:gd name="T31" fmla="*/ 497 h 708"/>
                <a:gd name="T32" fmla="*/ 423 w 721"/>
                <a:gd name="T33" fmla="*/ 459 h 708"/>
                <a:gd name="T34" fmla="*/ 521 w 721"/>
                <a:gd name="T35" fmla="*/ 525 h 708"/>
                <a:gd name="T36" fmla="*/ 703 w 721"/>
                <a:gd name="T37" fmla="*/ 708 h 708"/>
                <a:gd name="T38" fmla="*/ 721 w 721"/>
                <a:gd name="T39" fmla="*/ 674 h 708"/>
                <a:gd name="T40" fmla="*/ 594 w 721"/>
                <a:gd name="T41" fmla="*/ 392 h 708"/>
                <a:gd name="T42" fmla="*/ 495 w 721"/>
                <a:gd name="T43" fmla="*/ 310 h 708"/>
                <a:gd name="T44" fmla="*/ 458 w 721"/>
                <a:gd name="T45" fmla="*/ 244 h 708"/>
                <a:gd name="T46" fmla="*/ 417 w 721"/>
                <a:gd name="T47" fmla="*/ 238 h 708"/>
                <a:gd name="T48" fmla="*/ 390 w 721"/>
                <a:gd name="T49" fmla="*/ 198 h 708"/>
                <a:gd name="T50" fmla="*/ 398 w 721"/>
                <a:gd name="T51" fmla="*/ 186 h 708"/>
                <a:gd name="T52" fmla="*/ 367 w 721"/>
                <a:gd name="T53" fmla="*/ 95 h 708"/>
                <a:gd name="T54" fmla="*/ 351 w 721"/>
                <a:gd name="T55" fmla="*/ 89 h 708"/>
                <a:gd name="T56" fmla="*/ 311 w 721"/>
                <a:gd name="T57" fmla="*/ 1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1" h="708">
                  <a:moveTo>
                    <a:pt x="311" y="18"/>
                  </a:moveTo>
                  <a:cubicBezTo>
                    <a:pt x="275" y="0"/>
                    <a:pt x="231" y="15"/>
                    <a:pt x="214" y="51"/>
                  </a:cubicBezTo>
                  <a:cubicBezTo>
                    <a:pt x="208" y="62"/>
                    <a:pt x="206" y="74"/>
                    <a:pt x="206" y="86"/>
                  </a:cubicBezTo>
                  <a:cubicBezTo>
                    <a:pt x="202" y="82"/>
                    <a:pt x="198" y="79"/>
                    <a:pt x="193" y="77"/>
                  </a:cubicBezTo>
                  <a:cubicBezTo>
                    <a:pt x="161" y="61"/>
                    <a:pt x="122" y="74"/>
                    <a:pt x="107" y="106"/>
                  </a:cubicBezTo>
                  <a:cubicBezTo>
                    <a:pt x="99" y="122"/>
                    <a:pt x="98" y="140"/>
                    <a:pt x="103" y="156"/>
                  </a:cubicBezTo>
                  <a:cubicBezTo>
                    <a:pt x="70" y="149"/>
                    <a:pt x="34" y="164"/>
                    <a:pt x="18" y="196"/>
                  </a:cubicBezTo>
                  <a:cubicBezTo>
                    <a:pt x="0" y="234"/>
                    <a:pt x="15" y="280"/>
                    <a:pt x="53" y="298"/>
                  </a:cubicBezTo>
                  <a:cubicBezTo>
                    <a:pt x="70" y="307"/>
                    <a:pt x="89" y="308"/>
                    <a:pt x="106" y="304"/>
                  </a:cubicBezTo>
                  <a:cubicBezTo>
                    <a:pt x="102" y="335"/>
                    <a:pt x="117" y="367"/>
                    <a:pt x="147" y="381"/>
                  </a:cubicBezTo>
                  <a:cubicBezTo>
                    <a:pt x="149" y="382"/>
                    <a:pt x="151" y="383"/>
                    <a:pt x="154" y="384"/>
                  </a:cubicBezTo>
                  <a:cubicBezTo>
                    <a:pt x="153" y="384"/>
                    <a:pt x="153" y="385"/>
                    <a:pt x="152" y="386"/>
                  </a:cubicBezTo>
                  <a:cubicBezTo>
                    <a:pt x="135" y="421"/>
                    <a:pt x="149" y="464"/>
                    <a:pt x="184" y="481"/>
                  </a:cubicBezTo>
                  <a:cubicBezTo>
                    <a:pt x="204" y="491"/>
                    <a:pt x="226" y="491"/>
                    <a:pt x="245" y="482"/>
                  </a:cubicBezTo>
                  <a:cubicBezTo>
                    <a:pt x="252" y="506"/>
                    <a:pt x="268" y="526"/>
                    <a:pt x="292" y="538"/>
                  </a:cubicBezTo>
                  <a:cubicBezTo>
                    <a:pt x="337" y="560"/>
                    <a:pt x="391" y="542"/>
                    <a:pt x="413" y="497"/>
                  </a:cubicBezTo>
                  <a:cubicBezTo>
                    <a:pt x="420" y="485"/>
                    <a:pt x="422" y="472"/>
                    <a:pt x="423" y="459"/>
                  </a:cubicBezTo>
                  <a:cubicBezTo>
                    <a:pt x="462" y="469"/>
                    <a:pt x="504" y="483"/>
                    <a:pt x="521" y="525"/>
                  </a:cubicBezTo>
                  <a:cubicBezTo>
                    <a:pt x="540" y="575"/>
                    <a:pt x="573" y="707"/>
                    <a:pt x="703" y="708"/>
                  </a:cubicBezTo>
                  <a:lnTo>
                    <a:pt x="721" y="674"/>
                  </a:lnTo>
                  <a:cubicBezTo>
                    <a:pt x="613" y="652"/>
                    <a:pt x="626" y="452"/>
                    <a:pt x="594" y="392"/>
                  </a:cubicBezTo>
                  <a:cubicBezTo>
                    <a:pt x="570" y="346"/>
                    <a:pt x="537" y="317"/>
                    <a:pt x="495" y="310"/>
                  </a:cubicBezTo>
                  <a:cubicBezTo>
                    <a:pt x="497" y="283"/>
                    <a:pt x="483" y="257"/>
                    <a:pt x="458" y="244"/>
                  </a:cubicBezTo>
                  <a:cubicBezTo>
                    <a:pt x="445" y="238"/>
                    <a:pt x="430" y="236"/>
                    <a:pt x="417" y="238"/>
                  </a:cubicBezTo>
                  <a:cubicBezTo>
                    <a:pt x="415" y="222"/>
                    <a:pt x="405" y="207"/>
                    <a:pt x="390" y="198"/>
                  </a:cubicBezTo>
                  <a:cubicBezTo>
                    <a:pt x="393" y="195"/>
                    <a:pt x="396" y="190"/>
                    <a:pt x="398" y="186"/>
                  </a:cubicBezTo>
                  <a:cubicBezTo>
                    <a:pt x="415" y="152"/>
                    <a:pt x="401" y="111"/>
                    <a:pt x="367" y="95"/>
                  </a:cubicBezTo>
                  <a:cubicBezTo>
                    <a:pt x="362" y="92"/>
                    <a:pt x="357" y="90"/>
                    <a:pt x="351" y="89"/>
                  </a:cubicBezTo>
                  <a:cubicBezTo>
                    <a:pt x="354" y="60"/>
                    <a:pt x="339" y="32"/>
                    <a:pt x="311" y="18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9" name="Freeform 92">
              <a:extLst>
                <a:ext uri="{FF2B5EF4-FFF2-40B4-BE49-F238E27FC236}">
                  <a16:creationId xmlns:a16="http://schemas.microsoft.com/office/drawing/2014/main" id="{CF229227-CBCB-48CD-A21B-B2D9D917C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775" y="2422525"/>
              <a:ext cx="484188" cy="476250"/>
            </a:xfrm>
            <a:custGeom>
              <a:avLst/>
              <a:gdLst>
                <a:gd name="T0" fmla="*/ 312 w 720"/>
                <a:gd name="T1" fmla="*/ 18 h 709"/>
                <a:gd name="T2" fmla="*/ 214 w 720"/>
                <a:gd name="T3" fmla="*/ 51 h 709"/>
                <a:gd name="T4" fmla="*/ 207 w 720"/>
                <a:gd name="T5" fmla="*/ 86 h 709"/>
                <a:gd name="T6" fmla="*/ 194 w 720"/>
                <a:gd name="T7" fmla="*/ 77 h 709"/>
                <a:gd name="T8" fmla="*/ 107 w 720"/>
                <a:gd name="T9" fmla="*/ 106 h 709"/>
                <a:gd name="T10" fmla="*/ 104 w 720"/>
                <a:gd name="T11" fmla="*/ 156 h 709"/>
                <a:gd name="T12" fmla="*/ 19 w 720"/>
                <a:gd name="T13" fmla="*/ 196 h 709"/>
                <a:gd name="T14" fmla="*/ 53 w 720"/>
                <a:gd name="T15" fmla="*/ 298 h 709"/>
                <a:gd name="T16" fmla="*/ 106 w 720"/>
                <a:gd name="T17" fmla="*/ 304 h 709"/>
                <a:gd name="T18" fmla="*/ 148 w 720"/>
                <a:gd name="T19" fmla="*/ 381 h 709"/>
                <a:gd name="T20" fmla="*/ 154 w 720"/>
                <a:gd name="T21" fmla="*/ 384 h 709"/>
                <a:gd name="T22" fmla="*/ 153 w 720"/>
                <a:gd name="T23" fmla="*/ 386 h 709"/>
                <a:gd name="T24" fmla="*/ 185 w 720"/>
                <a:gd name="T25" fmla="*/ 481 h 709"/>
                <a:gd name="T26" fmla="*/ 246 w 720"/>
                <a:gd name="T27" fmla="*/ 482 h 709"/>
                <a:gd name="T28" fmla="*/ 292 w 720"/>
                <a:gd name="T29" fmla="*/ 538 h 709"/>
                <a:gd name="T30" fmla="*/ 414 w 720"/>
                <a:gd name="T31" fmla="*/ 497 h 709"/>
                <a:gd name="T32" fmla="*/ 423 w 720"/>
                <a:gd name="T33" fmla="*/ 459 h 709"/>
                <a:gd name="T34" fmla="*/ 521 w 720"/>
                <a:gd name="T35" fmla="*/ 525 h 709"/>
                <a:gd name="T36" fmla="*/ 703 w 720"/>
                <a:gd name="T37" fmla="*/ 709 h 709"/>
                <a:gd name="T38" fmla="*/ 720 w 720"/>
                <a:gd name="T39" fmla="*/ 673 h 709"/>
                <a:gd name="T40" fmla="*/ 595 w 720"/>
                <a:gd name="T41" fmla="*/ 392 h 709"/>
                <a:gd name="T42" fmla="*/ 496 w 720"/>
                <a:gd name="T43" fmla="*/ 310 h 709"/>
                <a:gd name="T44" fmla="*/ 458 w 720"/>
                <a:gd name="T45" fmla="*/ 244 h 709"/>
                <a:gd name="T46" fmla="*/ 418 w 720"/>
                <a:gd name="T47" fmla="*/ 238 h 709"/>
                <a:gd name="T48" fmla="*/ 390 w 720"/>
                <a:gd name="T49" fmla="*/ 198 h 709"/>
                <a:gd name="T50" fmla="*/ 398 w 720"/>
                <a:gd name="T51" fmla="*/ 186 h 709"/>
                <a:gd name="T52" fmla="*/ 368 w 720"/>
                <a:gd name="T53" fmla="*/ 95 h 709"/>
                <a:gd name="T54" fmla="*/ 352 w 720"/>
                <a:gd name="T55" fmla="*/ 89 h 709"/>
                <a:gd name="T56" fmla="*/ 312 w 720"/>
                <a:gd name="T57" fmla="*/ 1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0" h="709">
                  <a:moveTo>
                    <a:pt x="312" y="18"/>
                  </a:moveTo>
                  <a:cubicBezTo>
                    <a:pt x="276" y="0"/>
                    <a:pt x="232" y="15"/>
                    <a:pt x="214" y="51"/>
                  </a:cubicBezTo>
                  <a:cubicBezTo>
                    <a:pt x="208" y="62"/>
                    <a:pt x="206" y="74"/>
                    <a:pt x="207" y="86"/>
                  </a:cubicBezTo>
                  <a:cubicBezTo>
                    <a:pt x="203" y="83"/>
                    <a:pt x="199" y="79"/>
                    <a:pt x="194" y="77"/>
                  </a:cubicBezTo>
                  <a:cubicBezTo>
                    <a:pt x="162" y="61"/>
                    <a:pt x="123" y="74"/>
                    <a:pt x="107" y="106"/>
                  </a:cubicBezTo>
                  <a:cubicBezTo>
                    <a:pt x="99" y="122"/>
                    <a:pt x="98" y="140"/>
                    <a:pt x="104" y="156"/>
                  </a:cubicBezTo>
                  <a:cubicBezTo>
                    <a:pt x="70" y="149"/>
                    <a:pt x="35" y="164"/>
                    <a:pt x="19" y="196"/>
                  </a:cubicBezTo>
                  <a:cubicBezTo>
                    <a:pt x="0" y="234"/>
                    <a:pt x="16" y="280"/>
                    <a:pt x="53" y="298"/>
                  </a:cubicBezTo>
                  <a:cubicBezTo>
                    <a:pt x="70" y="307"/>
                    <a:pt x="89" y="308"/>
                    <a:pt x="106" y="304"/>
                  </a:cubicBezTo>
                  <a:cubicBezTo>
                    <a:pt x="102" y="335"/>
                    <a:pt x="118" y="367"/>
                    <a:pt x="148" y="381"/>
                  </a:cubicBezTo>
                  <a:cubicBezTo>
                    <a:pt x="150" y="382"/>
                    <a:pt x="152" y="383"/>
                    <a:pt x="154" y="384"/>
                  </a:cubicBezTo>
                  <a:cubicBezTo>
                    <a:pt x="154" y="385"/>
                    <a:pt x="153" y="385"/>
                    <a:pt x="153" y="386"/>
                  </a:cubicBezTo>
                  <a:cubicBezTo>
                    <a:pt x="135" y="421"/>
                    <a:pt x="150" y="464"/>
                    <a:pt x="185" y="481"/>
                  </a:cubicBezTo>
                  <a:cubicBezTo>
                    <a:pt x="205" y="491"/>
                    <a:pt x="227" y="491"/>
                    <a:pt x="246" y="482"/>
                  </a:cubicBezTo>
                  <a:cubicBezTo>
                    <a:pt x="252" y="506"/>
                    <a:pt x="269" y="527"/>
                    <a:pt x="292" y="538"/>
                  </a:cubicBezTo>
                  <a:cubicBezTo>
                    <a:pt x="337" y="561"/>
                    <a:pt x="392" y="542"/>
                    <a:pt x="414" y="497"/>
                  </a:cubicBezTo>
                  <a:cubicBezTo>
                    <a:pt x="420" y="485"/>
                    <a:pt x="423" y="472"/>
                    <a:pt x="423" y="459"/>
                  </a:cubicBezTo>
                  <a:cubicBezTo>
                    <a:pt x="463" y="469"/>
                    <a:pt x="505" y="483"/>
                    <a:pt x="521" y="525"/>
                  </a:cubicBezTo>
                  <a:cubicBezTo>
                    <a:pt x="541" y="576"/>
                    <a:pt x="574" y="707"/>
                    <a:pt x="703" y="709"/>
                  </a:cubicBezTo>
                  <a:lnTo>
                    <a:pt x="720" y="673"/>
                  </a:lnTo>
                  <a:cubicBezTo>
                    <a:pt x="613" y="651"/>
                    <a:pt x="626" y="452"/>
                    <a:pt x="595" y="392"/>
                  </a:cubicBezTo>
                  <a:cubicBezTo>
                    <a:pt x="571" y="346"/>
                    <a:pt x="537" y="317"/>
                    <a:pt x="496" y="310"/>
                  </a:cubicBezTo>
                  <a:cubicBezTo>
                    <a:pt x="498" y="284"/>
                    <a:pt x="484" y="257"/>
                    <a:pt x="458" y="244"/>
                  </a:cubicBezTo>
                  <a:cubicBezTo>
                    <a:pt x="445" y="238"/>
                    <a:pt x="431" y="236"/>
                    <a:pt x="418" y="238"/>
                  </a:cubicBezTo>
                  <a:cubicBezTo>
                    <a:pt x="415" y="222"/>
                    <a:pt x="406" y="207"/>
                    <a:pt x="390" y="198"/>
                  </a:cubicBezTo>
                  <a:cubicBezTo>
                    <a:pt x="393" y="195"/>
                    <a:pt x="396" y="190"/>
                    <a:pt x="398" y="186"/>
                  </a:cubicBezTo>
                  <a:cubicBezTo>
                    <a:pt x="415" y="152"/>
                    <a:pt x="401" y="111"/>
                    <a:pt x="368" y="95"/>
                  </a:cubicBezTo>
                  <a:cubicBezTo>
                    <a:pt x="363" y="92"/>
                    <a:pt x="357" y="90"/>
                    <a:pt x="352" y="89"/>
                  </a:cubicBezTo>
                  <a:cubicBezTo>
                    <a:pt x="354" y="60"/>
                    <a:pt x="339" y="32"/>
                    <a:pt x="312" y="18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0" name="Freeform 93">
              <a:extLst>
                <a:ext uri="{FF2B5EF4-FFF2-40B4-BE49-F238E27FC236}">
                  <a16:creationId xmlns:a16="http://schemas.microsoft.com/office/drawing/2014/main" id="{BF9C5AC8-F5F2-4507-AF30-3D57EBD1D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3365500"/>
              <a:ext cx="209550" cy="239713"/>
            </a:xfrm>
            <a:custGeom>
              <a:avLst/>
              <a:gdLst>
                <a:gd name="T0" fmla="*/ 90 w 313"/>
                <a:gd name="T1" fmla="*/ 202 h 357"/>
                <a:gd name="T2" fmla="*/ 76 w 313"/>
                <a:gd name="T3" fmla="*/ 158 h 357"/>
                <a:gd name="T4" fmla="*/ 143 w 313"/>
                <a:gd name="T5" fmla="*/ 23 h 357"/>
                <a:gd name="T6" fmla="*/ 99 w 313"/>
                <a:gd name="T7" fmla="*/ 0 h 357"/>
                <a:gd name="T8" fmla="*/ 31 w 313"/>
                <a:gd name="T9" fmla="*/ 136 h 357"/>
                <a:gd name="T10" fmla="*/ 68 w 313"/>
                <a:gd name="T11" fmla="*/ 247 h 357"/>
                <a:gd name="T12" fmla="*/ 291 w 313"/>
                <a:gd name="T13" fmla="*/ 357 h 357"/>
                <a:gd name="T14" fmla="*/ 313 w 313"/>
                <a:gd name="T15" fmla="*/ 313 h 357"/>
                <a:gd name="T16" fmla="*/ 90 w 313"/>
                <a:gd name="T17" fmla="*/ 20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57">
                  <a:moveTo>
                    <a:pt x="90" y="202"/>
                  </a:moveTo>
                  <a:cubicBezTo>
                    <a:pt x="79" y="196"/>
                    <a:pt x="64" y="182"/>
                    <a:pt x="76" y="158"/>
                  </a:cubicBezTo>
                  <a:cubicBezTo>
                    <a:pt x="90" y="130"/>
                    <a:pt x="143" y="23"/>
                    <a:pt x="143" y="23"/>
                  </a:cubicBezTo>
                  <a:lnTo>
                    <a:pt x="99" y="0"/>
                  </a:lnTo>
                  <a:cubicBezTo>
                    <a:pt x="99" y="0"/>
                    <a:pt x="44" y="107"/>
                    <a:pt x="31" y="136"/>
                  </a:cubicBezTo>
                  <a:cubicBezTo>
                    <a:pt x="0" y="202"/>
                    <a:pt x="39" y="232"/>
                    <a:pt x="68" y="247"/>
                  </a:cubicBezTo>
                  <a:cubicBezTo>
                    <a:pt x="124" y="275"/>
                    <a:pt x="291" y="357"/>
                    <a:pt x="291" y="357"/>
                  </a:cubicBezTo>
                  <a:lnTo>
                    <a:pt x="313" y="313"/>
                  </a:lnTo>
                  <a:cubicBezTo>
                    <a:pt x="313" y="313"/>
                    <a:pt x="146" y="230"/>
                    <a:pt x="90" y="202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1" name="Freeform 94">
              <a:extLst>
                <a:ext uri="{FF2B5EF4-FFF2-40B4-BE49-F238E27FC236}">
                  <a16:creationId xmlns:a16="http://schemas.microsoft.com/office/drawing/2014/main" id="{C2356BB1-6DA4-416F-A4FF-8616B2B2D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0" y="3068638"/>
              <a:ext cx="525463" cy="257175"/>
            </a:xfrm>
            <a:custGeom>
              <a:avLst/>
              <a:gdLst>
                <a:gd name="T0" fmla="*/ 155 w 783"/>
                <a:gd name="T1" fmla="*/ 25 h 381"/>
                <a:gd name="T2" fmla="*/ 44 w 783"/>
                <a:gd name="T3" fmla="*/ 62 h 381"/>
                <a:gd name="T4" fmla="*/ 0 w 783"/>
                <a:gd name="T5" fmla="*/ 152 h 381"/>
                <a:gd name="T6" fmla="*/ 44 w 783"/>
                <a:gd name="T7" fmla="*/ 174 h 381"/>
                <a:gd name="T8" fmla="*/ 85 w 783"/>
                <a:gd name="T9" fmla="*/ 93 h 381"/>
                <a:gd name="T10" fmla="*/ 146 w 783"/>
                <a:gd name="T11" fmla="*/ 76 h 381"/>
                <a:gd name="T12" fmla="*/ 760 w 783"/>
                <a:gd name="T13" fmla="*/ 381 h 381"/>
                <a:gd name="T14" fmla="*/ 783 w 783"/>
                <a:gd name="T15" fmla="*/ 336 h 381"/>
                <a:gd name="T16" fmla="*/ 155 w 783"/>
                <a:gd name="T17" fmla="*/ 2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3" h="381">
                  <a:moveTo>
                    <a:pt x="155" y="25"/>
                  </a:moveTo>
                  <a:cubicBezTo>
                    <a:pt x="106" y="0"/>
                    <a:pt x="67" y="16"/>
                    <a:pt x="44" y="62"/>
                  </a:cubicBezTo>
                  <a:cubicBezTo>
                    <a:pt x="33" y="84"/>
                    <a:pt x="0" y="152"/>
                    <a:pt x="0" y="152"/>
                  </a:cubicBezTo>
                  <a:lnTo>
                    <a:pt x="44" y="174"/>
                  </a:lnTo>
                  <a:cubicBezTo>
                    <a:pt x="44" y="174"/>
                    <a:pt x="72" y="119"/>
                    <a:pt x="85" y="93"/>
                  </a:cubicBezTo>
                  <a:cubicBezTo>
                    <a:pt x="98" y="67"/>
                    <a:pt x="116" y="62"/>
                    <a:pt x="146" y="76"/>
                  </a:cubicBezTo>
                  <a:cubicBezTo>
                    <a:pt x="307" y="155"/>
                    <a:pt x="760" y="381"/>
                    <a:pt x="760" y="381"/>
                  </a:cubicBezTo>
                  <a:lnTo>
                    <a:pt x="783" y="336"/>
                  </a:lnTo>
                  <a:cubicBezTo>
                    <a:pt x="783" y="336"/>
                    <a:pt x="306" y="99"/>
                    <a:pt x="155" y="25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2" name="Freeform 95">
              <a:extLst>
                <a:ext uri="{FF2B5EF4-FFF2-40B4-BE49-F238E27FC236}">
                  <a16:creationId xmlns:a16="http://schemas.microsoft.com/office/drawing/2014/main" id="{B1A0A13F-ADDE-451F-939D-CD0B94452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" y="3055938"/>
              <a:ext cx="750888" cy="412750"/>
            </a:xfrm>
            <a:custGeom>
              <a:avLst/>
              <a:gdLst>
                <a:gd name="T0" fmla="*/ 473 w 473"/>
                <a:gd name="T1" fmla="*/ 226 h 260"/>
                <a:gd name="T2" fmla="*/ 456 w 473"/>
                <a:gd name="T3" fmla="*/ 260 h 260"/>
                <a:gd name="T4" fmla="*/ 0 w 473"/>
                <a:gd name="T5" fmla="*/ 33 h 260"/>
                <a:gd name="T6" fmla="*/ 16 w 473"/>
                <a:gd name="T7" fmla="*/ 0 h 260"/>
                <a:gd name="T8" fmla="*/ 473 w 473"/>
                <a:gd name="T9" fmla="*/ 22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260">
                  <a:moveTo>
                    <a:pt x="473" y="226"/>
                  </a:moveTo>
                  <a:lnTo>
                    <a:pt x="456" y="260"/>
                  </a:lnTo>
                  <a:lnTo>
                    <a:pt x="0" y="33"/>
                  </a:lnTo>
                  <a:lnTo>
                    <a:pt x="16" y="0"/>
                  </a:lnTo>
                  <a:lnTo>
                    <a:pt x="473" y="22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3" name="Freeform 96">
              <a:extLst>
                <a:ext uri="{FF2B5EF4-FFF2-40B4-BE49-F238E27FC236}">
                  <a16:creationId xmlns:a16="http://schemas.microsoft.com/office/drawing/2014/main" id="{492535FE-C6A3-4923-86A3-A4AE8A3E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25" y="3019425"/>
              <a:ext cx="80963" cy="96838"/>
            </a:xfrm>
            <a:custGeom>
              <a:avLst/>
              <a:gdLst>
                <a:gd name="T0" fmla="*/ 112 w 120"/>
                <a:gd name="T1" fmla="*/ 26 h 144"/>
                <a:gd name="T2" fmla="*/ 118 w 120"/>
                <a:gd name="T3" fmla="*/ 42 h 144"/>
                <a:gd name="T4" fmla="*/ 71 w 120"/>
                <a:gd name="T5" fmla="*/ 136 h 144"/>
                <a:gd name="T6" fmla="*/ 56 w 120"/>
                <a:gd name="T7" fmla="*/ 141 h 144"/>
                <a:gd name="T8" fmla="*/ 8 w 120"/>
                <a:gd name="T9" fmla="*/ 118 h 144"/>
                <a:gd name="T10" fmla="*/ 3 w 120"/>
                <a:gd name="T11" fmla="*/ 102 h 144"/>
                <a:gd name="T12" fmla="*/ 50 w 120"/>
                <a:gd name="T13" fmla="*/ 8 h 144"/>
                <a:gd name="T14" fmla="*/ 65 w 120"/>
                <a:gd name="T15" fmla="*/ 3 h 144"/>
                <a:gd name="T16" fmla="*/ 112 w 120"/>
                <a:gd name="T17" fmla="*/ 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44">
                  <a:moveTo>
                    <a:pt x="112" y="26"/>
                  </a:moveTo>
                  <a:cubicBezTo>
                    <a:pt x="118" y="29"/>
                    <a:pt x="120" y="36"/>
                    <a:pt x="118" y="42"/>
                  </a:cubicBezTo>
                  <a:lnTo>
                    <a:pt x="71" y="136"/>
                  </a:lnTo>
                  <a:cubicBezTo>
                    <a:pt x="68" y="142"/>
                    <a:pt x="61" y="144"/>
                    <a:pt x="56" y="141"/>
                  </a:cubicBezTo>
                  <a:lnTo>
                    <a:pt x="8" y="118"/>
                  </a:lnTo>
                  <a:cubicBezTo>
                    <a:pt x="2" y="115"/>
                    <a:pt x="0" y="108"/>
                    <a:pt x="3" y="102"/>
                  </a:cubicBezTo>
                  <a:lnTo>
                    <a:pt x="50" y="8"/>
                  </a:lnTo>
                  <a:cubicBezTo>
                    <a:pt x="52" y="2"/>
                    <a:pt x="59" y="0"/>
                    <a:pt x="65" y="3"/>
                  </a:cubicBezTo>
                  <a:lnTo>
                    <a:pt x="112" y="26"/>
                  </a:ln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4" name="Freeform 97">
              <a:extLst>
                <a:ext uri="{FF2B5EF4-FFF2-40B4-BE49-F238E27FC236}">
                  <a16:creationId xmlns:a16="http://schemas.microsoft.com/office/drawing/2014/main" id="{763B75BD-AEFC-4D3D-A729-590A2912B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5" y="2908300"/>
              <a:ext cx="525463" cy="255588"/>
            </a:xfrm>
            <a:custGeom>
              <a:avLst/>
              <a:gdLst>
                <a:gd name="T0" fmla="*/ 156 w 783"/>
                <a:gd name="T1" fmla="*/ 25 h 381"/>
                <a:gd name="T2" fmla="*/ 45 w 783"/>
                <a:gd name="T3" fmla="*/ 62 h 381"/>
                <a:gd name="T4" fmla="*/ 0 w 783"/>
                <a:gd name="T5" fmla="*/ 152 h 381"/>
                <a:gd name="T6" fmla="*/ 45 w 783"/>
                <a:gd name="T7" fmla="*/ 174 h 381"/>
                <a:gd name="T8" fmla="*/ 86 w 783"/>
                <a:gd name="T9" fmla="*/ 93 h 381"/>
                <a:gd name="T10" fmla="*/ 147 w 783"/>
                <a:gd name="T11" fmla="*/ 77 h 381"/>
                <a:gd name="T12" fmla="*/ 761 w 783"/>
                <a:gd name="T13" fmla="*/ 381 h 381"/>
                <a:gd name="T14" fmla="*/ 783 w 783"/>
                <a:gd name="T15" fmla="*/ 336 h 381"/>
                <a:gd name="T16" fmla="*/ 156 w 783"/>
                <a:gd name="T17" fmla="*/ 2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3" h="381">
                  <a:moveTo>
                    <a:pt x="156" y="25"/>
                  </a:moveTo>
                  <a:cubicBezTo>
                    <a:pt x="106" y="0"/>
                    <a:pt x="67" y="16"/>
                    <a:pt x="45" y="62"/>
                  </a:cubicBezTo>
                  <a:cubicBezTo>
                    <a:pt x="34" y="85"/>
                    <a:pt x="0" y="152"/>
                    <a:pt x="0" y="152"/>
                  </a:cubicBezTo>
                  <a:lnTo>
                    <a:pt x="45" y="174"/>
                  </a:lnTo>
                  <a:cubicBezTo>
                    <a:pt x="45" y="174"/>
                    <a:pt x="73" y="119"/>
                    <a:pt x="86" y="93"/>
                  </a:cubicBezTo>
                  <a:cubicBezTo>
                    <a:pt x="99" y="67"/>
                    <a:pt x="117" y="62"/>
                    <a:pt x="147" y="77"/>
                  </a:cubicBezTo>
                  <a:cubicBezTo>
                    <a:pt x="307" y="156"/>
                    <a:pt x="761" y="381"/>
                    <a:pt x="761" y="381"/>
                  </a:cubicBezTo>
                  <a:lnTo>
                    <a:pt x="783" y="336"/>
                  </a:lnTo>
                  <a:cubicBezTo>
                    <a:pt x="783" y="336"/>
                    <a:pt x="306" y="99"/>
                    <a:pt x="156" y="25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5" name="Freeform 98">
              <a:extLst>
                <a:ext uri="{FF2B5EF4-FFF2-40B4-BE49-F238E27FC236}">
                  <a16:creationId xmlns:a16="http://schemas.microsoft.com/office/drawing/2014/main" id="{AB312D62-ABBB-4151-958B-48603FD2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5" y="2886075"/>
              <a:ext cx="723900" cy="398463"/>
            </a:xfrm>
            <a:custGeom>
              <a:avLst/>
              <a:gdLst>
                <a:gd name="T0" fmla="*/ 456 w 456"/>
                <a:gd name="T1" fmla="*/ 217 h 251"/>
                <a:gd name="T2" fmla="*/ 439 w 456"/>
                <a:gd name="T3" fmla="*/ 251 h 251"/>
                <a:gd name="T4" fmla="*/ 0 w 456"/>
                <a:gd name="T5" fmla="*/ 34 h 251"/>
                <a:gd name="T6" fmla="*/ 17 w 456"/>
                <a:gd name="T7" fmla="*/ 0 h 251"/>
                <a:gd name="T8" fmla="*/ 456 w 456"/>
                <a:gd name="T9" fmla="*/ 21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251">
                  <a:moveTo>
                    <a:pt x="456" y="217"/>
                  </a:moveTo>
                  <a:lnTo>
                    <a:pt x="439" y="251"/>
                  </a:lnTo>
                  <a:lnTo>
                    <a:pt x="0" y="34"/>
                  </a:lnTo>
                  <a:lnTo>
                    <a:pt x="17" y="0"/>
                  </a:lnTo>
                  <a:lnTo>
                    <a:pt x="456" y="217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6" name="Freeform 99">
              <a:extLst>
                <a:ext uri="{FF2B5EF4-FFF2-40B4-BE49-F238E27FC236}">
                  <a16:creationId xmlns:a16="http://schemas.microsoft.com/office/drawing/2014/main" id="{A72B4522-6612-424E-89CB-BCE27692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63" y="2851150"/>
              <a:ext cx="80963" cy="96838"/>
            </a:xfrm>
            <a:custGeom>
              <a:avLst/>
              <a:gdLst>
                <a:gd name="T0" fmla="*/ 112 w 120"/>
                <a:gd name="T1" fmla="*/ 26 h 144"/>
                <a:gd name="T2" fmla="*/ 117 w 120"/>
                <a:gd name="T3" fmla="*/ 42 h 144"/>
                <a:gd name="T4" fmla="*/ 71 w 120"/>
                <a:gd name="T5" fmla="*/ 136 h 144"/>
                <a:gd name="T6" fmla="*/ 55 w 120"/>
                <a:gd name="T7" fmla="*/ 141 h 144"/>
                <a:gd name="T8" fmla="*/ 8 w 120"/>
                <a:gd name="T9" fmla="*/ 118 h 144"/>
                <a:gd name="T10" fmla="*/ 2 w 120"/>
                <a:gd name="T11" fmla="*/ 102 h 144"/>
                <a:gd name="T12" fmla="*/ 49 w 120"/>
                <a:gd name="T13" fmla="*/ 8 h 144"/>
                <a:gd name="T14" fmla="*/ 65 w 120"/>
                <a:gd name="T15" fmla="*/ 3 h 144"/>
                <a:gd name="T16" fmla="*/ 112 w 120"/>
                <a:gd name="T17" fmla="*/ 2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44">
                  <a:moveTo>
                    <a:pt x="112" y="26"/>
                  </a:moveTo>
                  <a:cubicBezTo>
                    <a:pt x="118" y="29"/>
                    <a:pt x="120" y="36"/>
                    <a:pt x="117" y="42"/>
                  </a:cubicBezTo>
                  <a:lnTo>
                    <a:pt x="71" y="136"/>
                  </a:lnTo>
                  <a:cubicBezTo>
                    <a:pt x="68" y="142"/>
                    <a:pt x="61" y="144"/>
                    <a:pt x="55" y="141"/>
                  </a:cubicBezTo>
                  <a:lnTo>
                    <a:pt x="8" y="118"/>
                  </a:lnTo>
                  <a:cubicBezTo>
                    <a:pt x="2" y="115"/>
                    <a:pt x="0" y="108"/>
                    <a:pt x="2" y="102"/>
                  </a:cubicBezTo>
                  <a:lnTo>
                    <a:pt x="49" y="8"/>
                  </a:lnTo>
                  <a:cubicBezTo>
                    <a:pt x="52" y="2"/>
                    <a:pt x="59" y="0"/>
                    <a:pt x="65" y="3"/>
                  </a:cubicBezTo>
                  <a:lnTo>
                    <a:pt x="112" y="26"/>
                  </a:ln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7" name="Freeform 100">
              <a:extLst>
                <a:ext uri="{FF2B5EF4-FFF2-40B4-BE49-F238E27FC236}">
                  <a16:creationId xmlns:a16="http://schemas.microsoft.com/office/drawing/2014/main" id="{258F3403-A52B-4805-AEED-5F5DF8F3E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8" y="2492375"/>
              <a:ext cx="719138" cy="869950"/>
            </a:xfrm>
            <a:custGeom>
              <a:avLst/>
              <a:gdLst>
                <a:gd name="T0" fmla="*/ 453 w 453"/>
                <a:gd name="T1" fmla="*/ 121 h 548"/>
                <a:gd name="T2" fmla="*/ 241 w 453"/>
                <a:gd name="T3" fmla="*/ 548 h 548"/>
                <a:gd name="T4" fmla="*/ 0 w 453"/>
                <a:gd name="T5" fmla="*/ 427 h 548"/>
                <a:gd name="T6" fmla="*/ 73 w 453"/>
                <a:gd name="T7" fmla="*/ 200 h 548"/>
                <a:gd name="T8" fmla="*/ 211 w 453"/>
                <a:gd name="T9" fmla="*/ 0 h 548"/>
                <a:gd name="T10" fmla="*/ 453 w 453"/>
                <a:gd name="T11" fmla="*/ 121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548">
                  <a:moveTo>
                    <a:pt x="453" y="121"/>
                  </a:moveTo>
                  <a:lnTo>
                    <a:pt x="241" y="548"/>
                  </a:lnTo>
                  <a:lnTo>
                    <a:pt x="0" y="427"/>
                  </a:lnTo>
                  <a:lnTo>
                    <a:pt x="73" y="200"/>
                  </a:lnTo>
                  <a:lnTo>
                    <a:pt x="211" y="0"/>
                  </a:lnTo>
                  <a:lnTo>
                    <a:pt x="453" y="121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8" name="Freeform 101">
              <a:extLst>
                <a:ext uri="{FF2B5EF4-FFF2-40B4-BE49-F238E27FC236}">
                  <a16:creationId xmlns:a16="http://schemas.microsoft.com/office/drawing/2014/main" id="{AEA69EFF-F1C7-43EF-A4FA-E03FD72C5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313" y="2544763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3 w 101"/>
                <a:gd name="T3" fmla="*/ 185 h 185"/>
                <a:gd name="T4" fmla="*/ 0 w 101"/>
                <a:gd name="T5" fmla="*/ 178 h 185"/>
                <a:gd name="T6" fmla="*/ 89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3" y="185"/>
                  </a:lnTo>
                  <a:lnTo>
                    <a:pt x="0" y="178"/>
                  </a:lnTo>
                  <a:lnTo>
                    <a:pt x="89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9" name="Freeform 102">
              <a:extLst>
                <a:ext uri="{FF2B5EF4-FFF2-40B4-BE49-F238E27FC236}">
                  <a16:creationId xmlns:a16="http://schemas.microsoft.com/office/drawing/2014/main" id="{C7A66749-BF69-4EBE-9EB2-91156840D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2562225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3 w 101"/>
                <a:gd name="T3" fmla="*/ 185 h 185"/>
                <a:gd name="T4" fmla="*/ 0 w 101"/>
                <a:gd name="T5" fmla="*/ 179 h 185"/>
                <a:gd name="T6" fmla="*/ 89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3" y="185"/>
                  </a:lnTo>
                  <a:lnTo>
                    <a:pt x="0" y="179"/>
                  </a:lnTo>
                  <a:lnTo>
                    <a:pt x="89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0" name="Freeform 103">
              <a:extLst>
                <a:ext uri="{FF2B5EF4-FFF2-40B4-BE49-F238E27FC236}">
                  <a16:creationId xmlns:a16="http://schemas.microsoft.com/office/drawing/2014/main" id="{DD21DF80-1A80-4C27-892E-8FCC5FBC8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338" y="2579688"/>
              <a:ext cx="160338" cy="293688"/>
            </a:xfrm>
            <a:custGeom>
              <a:avLst/>
              <a:gdLst>
                <a:gd name="T0" fmla="*/ 101 w 101"/>
                <a:gd name="T1" fmla="*/ 7 h 185"/>
                <a:gd name="T2" fmla="*/ 13 w 101"/>
                <a:gd name="T3" fmla="*/ 185 h 185"/>
                <a:gd name="T4" fmla="*/ 0 w 101"/>
                <a:gd name="T5" fmla="*/ 179 h 185"/>
                <a:gd name="T6" fmla="*/ 89 w 101"/>
                <a:gd name="T7" fmla="*/ 0 h 185"/>
                <a:gd name="T8" fmla="*/ 101 w 101"/>
                <a:gd name="T9" fmla="*/ 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7"/>
                  </a:moveTo>
                  <a:lnTo>
                    <a:pt x="13" y="185"/>
                  </a:lnTo>
                  <a:lnTo>
                    <a:pt x="0" y="179"/>
                  </a:lnTo>
                  <a:lnTo>
                    <a:pt x="89" y="0"/>
                  </a:lnTo>
                  <a:lnTo>
                    <a:pt x="101" y="7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1" name="Freeform 104">
              <a:extLst>
                <a:ext uri="{FF2B5EF4-FFF2-40B4-BE49-F238E27FC236}">
                  <a16:creationId xmlns:a16="http://schemas.microsoft.com/office/drawing/2014/main" id="{6FC83541-E436-4E47-BA4C-0F5BE43A1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850" y="2598738"/>
              <a:ext cx="161925" cy="293688"/>
            </a:xfrm>
            <a:custGeom>
              <a:avLst/>
              <a:gdLst>
                <a:gd name="T0" fmla="*/ 102 w 102"/>
                <a:gd name="T1" fmla="*/ 6 h 185"/>
                <a:gd name="T2" fmla="*/ 13 w 102"/>
                <a:gd name="T3" fmla="*/ 185 h 185"/>
                <a:gd name="T4" fmla="*/ 0 w 102"/>
                <a:gd name="T5" fmla="*/ 179 h 185"/>
                <a:gd name="T6" fmla="*/ 89 w 102"/>
                <a:gd name="T7" fmla="*/ 0 h 185"/>
                <a:gd name="T8" fmla="*/ 102 w 102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85">
                  <a:moveTo>
                    <a:pt x="102" y="6"/>
                  </a:moveTo>
                  <a:lnTo>
                    <a:pt x="13" y="185"/>
                  </a:lnTo>
                  <a:lnTo>
                    <a:pt x="0" y="179"/>
                  </a:lnTo>
                  <a:lnTo>
                    <a:pt x="89" y="0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2" name="Freeform 105">
              <a:extLst>
                <a:ext uri="{FF2B5EF4-FFF2-40B4-BE49-F238E27FC236}">
                  <a16:creationId xmlns:a16="http://schemas.microsoft.com/office/drawing/2014/main" id="{251C3425-3FA1-49DA-92D6-63CC09999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363" y="2616200"/>
              <a:ext cx="160338" cy="293688"/>
            </a:xfrm>
            <a:custGeom>
              <a:avLst/>
              <a:gdLst>
                <a:gd name="T0" fmla="*/ 101 w 101"/>
                <a:gd name="T1" fmla="*/ 7 h 185"/>
                <a:gd name="T2" fmla="*/ 13 w 101"/>
                <a:gd name="T3" fmla="*/ 185 h 185"/>
                <a:gd name="T4" fmla="*/ 0 w 101"/>
                <a:gd name="T5" fmla="*/ 179 h 185"/>
                <a:gd name="T6" fmla="*/ 89 w 101"/>
                <a:gd name="T7" fmla="*/ 0 h 185"/>
                <a:gd name="T8" fmla="*/ 101 w 101"/>
                <a:gd name="T9" fmla="*/ 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7"/>
                  </a:moveTo>
                  <a:lnTo>
                    <a:pt x="13" y="185"/>
                  </a:lnTo>
                  <a:lnTo>
                    <a:pt x="0" y="179"/>
                  </a:lnTo>
                  <a:lnTo>
                    <a:pt x="89" y="0"/>
                  </a:lnTo>
                  <a:lnTo>
                    <a:pt x="101" y="7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3" name="Freeform 106">
              <a:extLst>
                <a:ext uri="{FF2B5EF4-FFF2-40B4-BE49-F238E27FC236}">
                  <a16:creationId xmlns:a16="http://schemas.microsoft.com/office/drawing/2014/main" id="{286D32A3-7347-4B95-A3CD-51174BE18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2875" y="2635250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3 w 101"/>
                <a:gd name="T3" fmla="*/ 185 h 185"/>
                <a:gd name="T4" fmla="*/ 0 w 101"/>
                <a:gd name="T5" fmla="*/ 178 h 185"/>
                <a:gd name="T6" fmla="*/ 89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3" y="185"/>
                  </a:lnTo>
                  <a:lnTo>
                    <a:pt x="0" y="178"/>
                  </a:lnTo>
                  <a:lnTo>
                    <a:pt x="89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4" name="Freeform 107">
              <a:extLst>
                <a:ext uri="{FF2B5EF4-FFF2-40B4-BE49-F238E27FC236}">
                  <a16:creationId xmlns:a16="http://schemas.microsoft.com/office/drawing/2014/main" id="{66D270EA-0246-415D-9BB3-5744F7ADB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9388" y="2652713"/>
              <a:ext cx="160338" cy="293688"/>
            </a:xfrm>
            <a:custGeom>
              <a:avLst/>
              <a:gdLst>
                <a:gd name="T0" fmla="*/ 101 w 101"/>
                <a:gd name="T1" fmla="*/ 7 h 185"/>
                <a:gd name="T2" fmla="*/ 13 w 101"/>
                <a:gd name="T3" fmla="*/ 185 h 185"/>
                <a:gd name="T4" fmla="*/ 0 w 101"/>
                <a:gd name="T5" fmla="*/ 179 h 185"/>
                <a:gd name="T6" fmla="*/ 89 w 101"/>
                <a:gd name="T7" fmla="*/ 0 h 185"/>
                <a:gd name="T8" fmla="*/ 101 w 101"/>
                <a:gd name="T9" fmla="*/ 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7"/>
                  </a:moveTo>
                  <a:lnTo>
                    <a:pt x="13" y="185"/>
                  </a:lnTo>
                  <a:lnTo>
                    <a:pt x="0" y="179"/>
                  </a:lnTo>
                  <a:lnTo>
                    <a:pt x="89" y="0"/>
                  </a:lnTo>
                  <a:lnTo>
                    <a:pt x="101" y="7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5" name="Freeform 108">
              <a:extLst>
                <a:ext uri="{FF2B5EF4-FFF2-40B4-BE49-F238E27FC236}">
                  <a16:creationId xmlns:a16="http://schemas.microsoft.com/office/drawing/2014/main" id="{1945826D-62B0-4E79-B7CF-17D4633F8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900" y="2671763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3 w 101"/>
                <a:gd name="T3" fmla="*/ 185 h 185"/>
                <a:gd name="T4" fmla="*/ 0 w 101"/>
                <a:gd name="T5" fmla="*/ 178 h 185"/>
                <a:gd name="T6" fmla="*/ 89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3" y="185"/>
                  </a:lnTo>
                  <a:lnTo>
                    <a:pt x="0" y="178"/>
                  </a:lnTo>
                  <a:lnTo>
                    <a:pt x="89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6" name="Freeform 109">
              <a:extLst>
                <a:ext uri="{FF2B5EF4-FFF2-40B4-BE49-F238E27FC236}">
                  <a16:creationId xmlns:a16="http://schemas.microsoft.com/office/drawing/2014/main" id="{B6DF2D7D-104E-4C7F-81FE-64EB84B9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2865438"/>
              <a:ext cx="160338" cy="292100"/>
            </a:xfrm>
            <a:custGeom>
              <a:avLst/>
              <a:gdLst>
                <a:gd name="T0" fmla="*/ 101 w 101"/>
                <a:gd name="T1" fmla="*/ 5 h 184"/>
                <a:gd name="T2" fmla="*/ 12 w 101"/>
                <a:gd name="T3" fmla="*/ 184 h 184"/>
                <a:gd name="T4" fmla="*/ 0 w 101"/>
                <a:gd name="T5" fmla="*/ 178 h 184"/>
                <a:gd name="T6" fmla="*/ 88 w 101"/>
                <a:gd name="T7" fmla="*/ 0 h 184"/>
                <a:gd name="T8" fmla="*/ 101 w 101"/>
                <a:gd name="T9" fmla="*/ 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4">
                  <a:moveTo>
                    <a:pt x="101" y="5"/>
                  </a:moveTo>
                  <a:lnTo>
                    <a:pt x="12" y="184"/>
                  </a:lnTo>
                  <a:lnTo>
                    <a:pt x="0" y="178"/>
                  </a:lnTo>
                  <a:lnTo>
                    <a:pt x="88" y="0"/>
                  </a:lnTo>
                  <a:lnTo>
                    <a:pt x="101" y="5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7" name="Freeform 110">
              <a:extLst>
                <a:ext uri="{FF2B5EF4-FFF2-40B4-BE49-F238E27FC236}">
                  <a16:creationId xmlns:a16="http://schemas.microsoft.com/office/drawing/2014/main" id="{2B694455-1BD3-4939-AB24-6A9F2E834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75" y="2882900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2 w 101"/>
                <a:gd name="T3" fmla="*/ 185 h 185"/>
                <a:gd name="T4" fmla="*/ 0 w 101"/>
                <a:gd name="T5" fmla="*/ 178 h 185"/>
                <a:gd name="T6" fmla="*/ 88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2" y="185"/>
                  </a:lnTo>
                  <a:lnTo>
                    <a:pt x="0" y="178"/>
                  </a:lnTo>
                  <a:lnTo>
                    <a:pt x="88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8" name="Freeform 111">
              <a:extLst>
                <a:ext uri="{FF2B5EF4-FFF2-40B4-BE49-F238E27FC236}">
                  <a16:creationId xmlns:a16="http://schemas.microsoft.com/office/drawing/2014/main" id="{2509D6EB-850A-4274-959E-62E0A28F5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2900363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2 w 101"/>
                <a:gd name="T3" fmla="*/ 185 h 185"/>
                <a:gd name="T4" fmla="*/ 0 w 101"/>
                <a:gd name="T5" fmla="*/ 179 h 185"/>
                <a:gd name="T6" fmla="*/ 88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2" y="185"/>
                  </a:lnTo>
                  <a:lnTo>
                    <a:pt x="0" y="179"/>
                  </a:lnTo>
                  <a:lnTo>
                    <a:pt x="88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9" name="Freeform 112">
              <a:extLst>
                <a:ext uri="{FF2B5EF4-FFF2-40B4-BE49-F238E27FC236}">
                  <a16:creationId xmlns:a16="http://schemas.microsoft.com/office/drawing/2014/main" id="{21A99A3A-B7A5-459B-B6F9-8BB5B0B03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100" y="2919413"/>
              <a:ext cx="160338" cy="292100"/>
            </a:xfrm>
            <a:custGeom>
              <a:avLst/>
              <a:gdLst>
                <a:gd name="T0" fmla="*/ 101 w 101"/>
                <a:gd name="T1" fmla="*/ 6 h 184"/>
                <a:gd name="T2" fmla="*/ 12 w 101"/>
                <a:gd name="T3" fmla="*/ 184 h 184"/>
                <a:gd name="T4" fmla="*/ 0 w 101"/>
                <a:gd name="T5" fmla="*/ 178 h 184"/>
                <a:gd name="T6" fmla="*/ 89 w 101"/>
                <a:gd name="T7" fmla="*/ 0 h 184"/>
                <a:gd name="T8" fmla="*/ 101 w 101"/>
                <a:gd name="T9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4">
                  <a:moveTo>
                    <a:pt x="101" y="6"/>
                  </a:moveTo>
                  <a:lnTo>
                    <a:pt x="12" y="184"/>
                  </a:lnTo>
                  <a:lnTo>
                    <a:pt x="0" y="178"/>
                  </a:lnTo>
                  <a:lnTo>
                    <a:pt x="89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0" name="Freeform 113">
              <a:extLst>
                <a:ext uri="{FF2B5EF4-FFF2-40B4-BE49-F238E27FC236}">
                  <a16:creationId xmlns:a16="http://schemas.microsoft.com/office/drawing/2014/main" id="{ACDF188D-9ADD-4BFE-BC8C-9DF826CE6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613" y="2936875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2 w 101"/>
                <a:gd name="T3" fmla="*/ 185 h 185"/>
                <a:gd name="T4" fmla="*/ 0 w 101"/>
                <a:gd name="T5" fmla="*/ 178 h 185"/>
                <a:gd name="T6" fmla="*/ 88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2" y="185"/>
                  </a:lnTo>
                  <a:lnTo>
                    <a:pt x="0" y="178"/>
                  </a:lnTo>
                  <a:lnTo>
                    <a:pt x="88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1" name="Freeform 114">
              <a:extLst>
                <a:ext uri="{FF2B5EF4-FFF2-40B4-BE49-F238E27FC236}">
                  <a16:creationId xmlns:a16="http://schemas.microsoft.com/office/drawing/2014/main" id="{6B750BF7-E199-4180-84C7-295B81465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125" y="2955925"/>
              <a:ext cx="160338" cy="292100"/>
            </a:xfrm>
            <a:custGeom>
              <a:avLst/>
              <a:gdLst>
                <a:gd name="T0" fmla="*/ 101 w 101"/>
                <a:gd name="T1" fmla="*/ 6 h 184"/>
                <a:gd name="T2" fmla="*/ 12 w 101"/>
                <a:gd name="T3" fmla="*/ 184 h 184"/>
                <a:gd name="T4" fmla="*/ 0 w 101"/>
                <a:gd name="T5" fmla="*/ 178 h 184"/>
                <a:gd name="T6" fmla="*/ 88 w 101"/>
                <a:gd name="T7" fmla="*/ 0 h 184"/>
                <a:gd name="T8" fmla="*/ 101 w 101"/>
                <a:gd name="T9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4">
                  <a:moveTo>
                    <a:pt x="101" y="6"/>
                  </a:moveTo>
                  <a:lnTo>
                    <a:pt x="12" y="184"/>
                  </a:lnTo>
                  <a:lnTo>
                    <a:pt x="0" y="178"/>
                  </a:lnTo>
                  <a:lnTo>
                    <a:pt x="88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2" name="Freeform 115">
              <a:extLst>
                <a:ext uri="{FF2B5EF4-FFF2-40B4-BE49-F238E27FC236}">
                  <a16:creationId xmlns:a16="http://schemas.microsoft.com/office/drawing/2014/main" id="{16FFF140-7D76-44D2-9D71-8FA79CB01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638" y="2973388"/>
              <a:ext cx="160338" cy="293688"/>
            </a:xfrm>
            <a:custGeom>
              <a:avLst/>
              <a:gdLst>
                <a:gd name="T0" fmla="*/ 101 w 101"/>
                <a:gd name="T1" fmla="*/ 6 h 185"/>
                <a:gd name="T2" fmla="*/ 12 w 101"/>
                <a:gd name="T3" fmla="*/ 185 h 185"/>
                <a:gd name="T4" fmla="*/ 0 w 101"/>
                <a:gd name="T5" fmla="*/ 178 h 185"/>
                <a:gd name="T6" fmla="*/ 88 w 101"/>
                <a:gd name="T7" fmla="*/ 0 h 185"/>
                <a:gd name="T8" fmla="*/ 101 w 101"/>
                <a:gd name="T9" fmla="*/ 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5">
                  <a:moveTo>
                    <a:pt x="101" y="6"/>
                  </a:moveTo>
                  <a:lnTo>
                    <a:pt x="12" y="185"/>
                  </a:lnTo>
                  <a:lnTo>
                    <a:pt x="0" y="178"/>
                  </a:lnTo>
                  <a:lnTo>
                    <a:pt x="88" y="0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3" name="Freeform 116">
              <a:extLst>
                <a:ext uri="{FF2B5EF4-FFF2-40B4-BE49-F238E27FC236}">
                  <a16:creationId xmlns:a16="http://schemas.microsoft.com/office/drawing/2014/main" id="{EB6921E6-3AC4-4A3C-93C8-880AD9F8D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7150" y="2992438"/>
              <a:ext cx="160338" cy="292100"/>
            </a:xfrm>
            <a:custGeom>
              <a:avLst/>
              <a:gdLst>
                <a:gd name="T0" fmla="*/ 101 w 101"/>
                <a:gd name="T1" fmla="*/ 5 h 184"/>
                <a:gd name="T2" fmla="*/ 12 w 101"/>
                <a:gd name="T3" fmla="*/ 184 h 184"/>
                <a:gd name="T4" fmla="*/ 0 w 101"/>
                <a:gd name="T5" fmla="*/ 178 h 184"/>
                <a:gd name="T6" fmla="*/ 88 w 101"/>
                <a:gd name="T7" fmla="*/ 0 h 184"/>
                <a:gd name="T8" fmla="*/ 101 w 101"/>
                <a:gd name="T9" fmla="*/ 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84">
                  <a:moveTo>
                    <a:pt x="101" y="5"/>
                  </a:moveTo>
                  <a:lnTo>
                    <a:pt x="12" y="184"/>
                  </a:lnTo>
                  <a:lnTo>
                    <a:pt x="0" y="178"/>
                  </a:lnTo>
                  <a:lnTo>
                    <a:pt x="88" y="0"/>
                  </a:lnTo>
                  <a:lnTo>
                    <a:pt x="101" y="5"/>
                  </a:lnTo>
                  <a:close/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4" name="Freeform 117">
              <a:extLst>
                <a:ext uri="{FF2B5EF4-FFF2-40B4-BE49-F238E27FC236}">
                  <a16:creationId xmlns:a16="http://schemas.microsoft.com/office/drawing/2014/main" id="{29FD8651-C7BF-4AB7-A2D8-C62F84123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50" y="1411288"/>
              <a:ext cx="660400" cy="447675"/>
            </a:xfrm>
            <a:custGeom>
              <a:avLst/>
              <a:gdLst>
                <a:gd name="T0" fmla="*/ 0 w 983"/>
                <a:gd name="T1" fmla="*/ 0 h 666"/>
                <a:gd name="T2" fmla="*/ 66 w 983"/>
                <a:gd name="T3" fmla="*/ 666 h 666"/>
                <a:gd name="T4" fmla="*/ 957 w 983"/>
                <a:gd name="T5" fmla="*/ 666 h 666"/>
                <a:gd name="T6" fmla="*/ 907 w 983"/>
                <a:gd name="T7" fmla="*/ 0 h 666"/>
                <a:gd name="T8" fmla="*/ 0 w 983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3" h="666">
                  <a:moveTo>
                    <a:pt x="0" y="0"/>
                  </a:moveTo>
                  <a:cubicBezTo>
                    <a:pt x="60" y="236"/>
                    <a:pt x="65" y="481"/>
                    <a:pt x="66" y="666"/>
                  </a:cubicBezTo>
                  <a:lnTo>
                    <a:pt x="957" y="666"/>
                  </a:lnTo>
                  <a:cubicBezTo>
                    <a:pt x="957" y="569"/>
                    <a:pt x="983" y="266"/>
                    <a:pt x="907" y="0"/>
                  </a:cubicBezTo>
                  <a:lnTo>
                    <a:pt x="0" y="0"/>
                  </a:lnTo>
                </a:path>
              </a:pathLst>
            </a:custGeom>
            <a:solidFill>
              <a:srgbClr val="93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5" name="Freeform 118">
              <a:extLst>
                <a:ext uri="{FF2B5EF4-FFF2-40B4-BE49-F238E27FC236}">
                  <a16:creationId xmlns:a16="http://schemas.microsoft.com/office/drawing/2014/main" id="{638AD4C1-7BBC-4878-AD72-EB5801C20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675" y="1411288"/>
              <a:ext cx="122238" cy="447675"/>
            </a:xfrm>
            <a:custGeom>
              <a:avLst/>
              <a:gdLst>
                <a:gd name="T0" fmla="*/ 0 w 184"/>
                <a:gd name="T1" fmla="*/ 0 h 666"/>
                <a:gd name="T2" fmla="*/ 170 w 184"/>
                <a:gd name="T3" fmla="*/ 666 h 666"/>
                <a:gd name="T4" fmla="*/ 184 w 184"/>
                <a:gd name="T5" fmla="*/ 666 h 666"/>
                <a:gd name="T6" fmla="*/ 15 w 184"/>
                <a:gd name="T7" fmla="*/ 0 h 666"/>
                <a:gd name="T8" fmla="*/ 0 w 184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666">
                  <a:moveTo>
                    <a:pt x="0" y="0"/>
                  </a:moveTo>
                  <a:cubicBezTo>
                    <a:pt x="82" y="186"/>
                    <a:pt x="139" y="407"/>
                    <a:pt x="170" y="666"/>
                  </a:cubicBezTo>
                  <a:lnTo>
                    <a:pt x="184" y="666"/>
                  </a:lnTo>
                  <a:cubicBezTo>
                    <a:pt x="153" y="407"/>
                    <a:pt x="96" y="187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6" name="Freeform 119">
              <a:extLst>
                <a:ext uri="{FF2B5EF4-FFF2-40B4-BE49-F238E27FC236}">
                  <a16:creationId xmlns:a16="http://schemas.microsoft.com/office/drawing/2014/main" id="{6A6BD067-65CC-4B5E-A8EF-1421B7019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1411288"/>
              <a:ext cx="125413" cy="447675"/>
            </a:xfrm>
            <a:custGeom>
              <a:avLst/>
              <a:gdLst>
                <a:gd name="T0" fmla="*/ 0 w 186"/>
                <a:gd name="T1" fmla="*/ 0 h 666"/>
                <a:gd name="T2" fmla="*/ 173 w 186"/>
                <a:gd name="T3" fmla="*/ 666 h 666"/>
                <a:gd name="T4" fmla="*/ 186 w 186"/>
                <a:gd name="T5" fmla="*/ 666 h 666"/>
                <a:gd name="T6" fmla="*/ 14 w 186"/>
                <a:gd name="T7" fmla="*/ 0 h 666"/>
                <a:gd name="T8" fmla="*/ 0 w 186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666">
                  <a:moveTo>
                    <a:pt x="0" y="0"/>
                  </a:moveTo>
                  <a:cubicBezTo>
                    <a:pt x="82" y="186"/>
                    <a:pt x="141" y="406"/>
                    <a:pt x="173" y="666"/>
                  </a:cubicBezTo>
                  <a:lnTo>
                    <a:pt x="186" y="666"/>
                  </a:lnTo>
                  <a:cubicBezTo>
                    <a:pt x="154" y="407"/>
                    <a:pt x="96" y="187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7" name="Freeform 120">
              <a:extLst>
                <a:ext uri="{FF2B5EF4-FFF2-40B4-BE49-F238E27FC236}">
                  <a16:creationId xmlns:a16="http://schemas.microsoft.com/office/drawing/2014/main" id="{1D7D33A4-920C-44B8-AC36-F5964C89C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50" y="1411288"/>
              <a:ext cx="128588" cy="447675"/>
            </a:xfrm>
            <a:custGeom>
              <a:avLst/>
              <a:gdLst>
                <a:gd name="T0" fmla="*/ 0 w 190"/>
                <a:gd name="T1" fmla="*/ 0 h 666"/>
                <a:gd name="T2" fmla="*/ 177 w 190"/>
                <a:gd name="T3" fmla="*/ 666 h 666"/>
                <a:gd name="T4" fmla="*/ 190 w 190"/>
                <a:gd name="T5" fmla="*/ 666 h 666"/>
                <a:gd name="T6" fmla="*/ 14 w 190"/>
                <a:gd name="T7" fmla="*/ 0 h 666"/>
                <a:gd name="T8" fmla="*/ 0 w 190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666">
                  <a:moveTo>
                    <a:pt x="0" y="0"/>
                  </a:moveTo>
                  <a:cubicBezTo>
                    <a:pt x="84" y="186"/>
                    <a:pt x="143" y="406"/>
                    <a:pt x="177" y="666"/>
                  </a:cubicBezTo>
                  <a:lnTo>
                    <a:pt x="190" y="666"/>
                  </a:lnTo>
                  <a:cubicBezTo>
                    <a:pt x="157" y="407"/>
                    <a:pt x="98" y="186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8" name="Freeform 121">
              <a:extLst>
                <a:ext uri="{FF2B5EF4-FFF2-40B4-BE49-F238E27FC236}">
                  <a16:creationId xmlns:a16="http://schemas.microsoft.com/office/drawing/2014/main" id="{533CE928-D6B1-4C3C-8274-F5A377B7A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575" y="1411288"/>
              <a:ext cx="125413" cy="447675"/>
            </a:xfrm>
            <a:custGeom>
              <a:avLst/>
              <a:gdLst>
                <a:gd name="T0" fmla="*/ 0 w 185"/>
                <a:gd name="T1" fmla="*/ 0 h 666"/>
                <a:gd name="T2" fmla="*/ 172 w 185"/>
                <a:gd name="T3" fmla="*/ 666 h 666"/>
                <a:gd name="T4" fmla="*/ 185 w 185"/>
                <a:gd name="T5" fmla="*/ 666 h 666"/>
                <a:gd name="T6" fmla="*/ 14 w 185"/>
                <a:gd name="T7" fmla="*/ 0 h 666"/>
                <a:gd name="T8" fmla="*/ 0 w 185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666">
                  <a:moveTo>
                    <a:pt x="0" y="0"/>
                  </a:moveTo>
                  <a:cubicBezTo>
                    <a:pt x="82" y="186"/>
                    <a:pt x="140" y="406"/>
                    <a:pt x="172" y="666"/>
                  </a:cubicBezTo>
                  <a:lnTo>
                    <a:pt x="185" y="666"/>
                  </a:lnTo>
                  <a:cubicBezTo>
                    <a:pt x="154" y="407"/>
                    <a:pt x="96" y="187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9" name="Freeform 122">
              <a:extLst>
                <a:ext uri="{FF2B5EF4-FFF2-40B4-BE49-F238E27FC236}">
                  <a16:creationId xmlns:a16="http://schemas.microsoft.com/office/drawing/2014/main" id="{82238160-C5B3-4329-AB9F-F2CFFDAF8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963" y="1411288"/>
              <a:ext cx="127000" cy="447675"/>
            </a:xfrm>
            <a:custGeom>
              <a:avLst/>
              <a:gdLst>
                <a:gd name="T0" fmla="*/ 0 w 189"/>
                <a:gd name="T1" fmla="*/ 0 h 666"/>
                <a:gd name="T2" fmla="*/ 175 w 189"/>
                <a:gd name="T3" fmla="*/ 666 h 666"/>
                <a:gd name="T4" fmla="*/ 189 w 189"/>
                <a:gd name="T5" fmla="*/ 666 h 666"/>
                <a:gd name="T6" fmla="*/ 15 w 189"/>
                <a:gd name="T7" fmla="*/ 0 h 666"/>
                <a:gd name="T8" fmla="*/ 0 w 189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666">
                  <a:moveTo>
                    <a:pt x="0" y="0"/>
                  </a:moveTo>
                  <a:cubicBezTo>
                    <a:pt x="83" y="186"/>
                    <a:pt x="143" y="406"/>
                    <a:pt x="175" y="666"/>
                  </a:cubicBezTo>
                  <a:lnTo>
                    <a:pt x="189" y="666"/>
                  </a:lnTo>
                  <a:cubicBezTo>
                    <a:pt x="156" y="407"/>
                    <a:pt x="97" y="186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0" name="Freeform 123">
              <a:extLst>
                <a:ext uri="{FF2B5EF4-FFF2-40B4-BE49-F238E27FC236}">
                  <a16:creationId xmlns:a16="http://schemas.microsoft.com/office/drawing/2014/main" id="{58FEB920-A242-45CF-919C-0F61CC6A9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1411288"/>
              <a:ext cx="130175" cy="447675"/>
            </a:xfrm>
            <a:custGeom>
              <a:avLst/>
              <a:gdLst>
                <a:gd name="T0" fmla="*/ 0 w 192"/>
                <a:gd name="T1" fmla="*/ 0 h 666"/>
                <a:gd name="T2" fmla="*/ 179 w 192"/>
                <a:gd name="T3" fmla="*/ 666 h 666"/>
                <a:gd name="T4" fmla="*/ 192 w 192"/>
                <a:gd name="T5" fmla="*/ 666 h 666"/>
                <a:gd name="T6" fmla="*/ 15 w 192"/>
                <a:gd name="T7" fmla="*/ 0 h 666"/>
                <a:gd name="T8" fmla="*/ 0 w 192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66">
                  <a:moveTo>
                    <a:pt x="0" y="0"/>
                  </a:moveTo>
                  <a:cubicBezTo>
                    <a:pt x="85" y="186"/>
                    <a:pt x="145" y="406"/>
                    <a:pt x="179" y="666"/>
                  </a:cubicBezTo>
                  <a:lnTo>
                    <a:pt x="192" y="666"/>
                  </a:lnTo>
                  <a:cubicBezTo>
                    <a:pt x="159" y="407"/>
                    <a:pt x="99" y="186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1" name="Freeform 124">
              <a:extLst>
                <a:ext uri="{FF2B5EF4-FFF2-40B4-BE49-F238E27FC236}">
                  <a16:creationId xmlns:a16="http://schemas.microsoft.com/office/drawing/2014/main" id="{F5D132B4-624E-401C-AD61-FD7490EB8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650" y="1541463"/>
              <a:ext cx="69850" cy="317500"/>
            </a:xfrm>
            <a:custGeom>
              <a:avLst/>
              <a:gdLst>
                <a:gd name="T0" fmla="*/ 9 w 104"/>
                <a:gd name="T1" fmla="*/ 75 h 473"/>
                <a:gd name="T2" fmla="*/ 91 w 104"/>
                <a:gd name="T3" fmla="*/ 473 h 473"/>
                <a:gd name="T4" fmla="*/ 104 w 104"/>
                <a:gd name="T5" fmla="*/ 473 h 473"/>
                <a:gd name="T6" fmla="*/ 0 w 104"/>
                <a:gd name="T7" fmla="*/ 0 h 473"/>
                <a:gd name="T8" fmla="*/ 9 w 104"/>
                <a:gd name="T9" fmla="*/ 7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73">
                  <a:moveTo>
                    <a:pt x="9" y="75"/>
                  </a:moveTo>
                  <a:cubicBezTo>
                    <a:pt x="45" y="195"/>
                    <a:pt x="72" y="329"/>
                    <a:pt x="91" y="473"/>
                  </a:cubicBezTo>
                  <a:lnTo>
                    <a:pt x="104" y="473"/>
                  </a:lnTo>
                  <a:cubicBezTo>
                    <a:pt x="81" y="299"/>
                    <a:pt x="46" y="140"/>
                    <a:pt x="0" y="0"/>
                  </a:cubicBezTo>
                  <a:cubicBezTo>
                    <a:pt x="3" y="25"/>
                    <a:pt x="7" y="50"/>
                    <a:pt x="9" y="75"/>
                  </a:cubicBez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2" name="Freeform 125">
              <a:extLst>
                <a:ext uri="{FF2B5EF4-FFF2-40B4-BE49-F238E27FC236}">
                  <a16:creationId xmlns:a16="http://schemas.microsoft.com/office/drawing/2014/main" id="{ABB1112D-ABDF-4A14-AD51-75CBD954F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13" y="1728788"/>
              <a:ext cx="19050" cy="130175"/>
            </a:xfrm>
            <a:custGeom>
              <a:avLst/>
              <a:gdLst>
                <a:gd name="T0" fmla="*/ 3 w 30"/>
                <a:gd name="T1" fmla="*/ 92 h 194"/>
                <a:gd name="T2" fmla="*/ 17 w 30"/>
                <a:gd name="T3" fmla="*/ 194 h 194"/>
                <a:gd name="T4" fmla="*/ 30 w 30"/>
                <a:gd name="T5" fmla="*/ 194 h 194"/>
                <a:gd name="T6" fmla="*/ 0 w 30"/>
                <a:gd name="T7" fmla="*/ 0 h 194"/>
                <a:gd name="T8" fmla="*/ 3 w 30"/>
                <a:gd name="T9" fmla="*/ 9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4">
                  <a:moveTo>
                    <a:pt x="3" y="92"/>
                  </a:moveTo>
                  <a:cubicBezTo>
                    <a:pt x="8" y="125"/>
                    <a:pt x="13" y="160"/>
                    <a:pt x="17" y="194"/>
                  </a:cubicBezTo>
                  <a:lnTo>
                    <a:pt x="30" y="194"/>
                  </a:lnTo>
                  <a:cubicBezTo>
                    <a:pt x="22" y="128"/>
                    <a:pt x="12" y="62"/>
                    <a:pt x="0" y="0"/>
                  </a:cubicBezTo>
                  <a:cubicBezTo>
                    <a:pt x="2" y="32"/>
                    <a:pt x="2" y="63"/>
                    <a:pt x="3" y="92"/>
                  </a:cubicBez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3" name="Freeform 126">
              <a:extLst>
                <a:ext uri="{FF2B5EF4-FFF2-40B4-BE49-F238E27FC236}">
                  <a16:creationId xmlns:a16="http://schemas.microsoft.com/office/drawing/2014/main" id="{49B2F4F3-5366-4B67-ABE1-001DB8685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4838" y="1411288"/>
              <a:ext cx="128588" cy="447675"/>
            </a:xfrm>
            <a:custGeom>
              <a:avLst/>
              <a:gdLst>
                <a:gd name="T0" fmla="*/ 0 w 193"/>
                <a:gd name="T1" fmla="*/ 0 h 666"/>
                <a:gd name="T2" fmla="*/ 180 w 193"/>
                <a:gd name="T3" fmla="*/ 666 h 666"/>
                <a:gd name="T4" fmla="*/ 193 w 193"/>
                <a:gd name="T5" fmla="*/ 666 h 666"/>
                <a:gd name="T6" fmla="*/ 15 w 193"/>
                <a:gd name="T7" fmla="*/ 0 h 666"/>
                <a:gd name="T8" fmla="*/ 0 w 193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666">
                  <a:moveTo>
                    <a:pt x="0" y="0"/>
                  </a:moveTo>
                  <a:cubicBezTo>
                    <a:pt x="85" y="185"/>
                    <a:pt x="146" y="406"/>
                    <a:pt x="180" y="666"/>
                  </a:cubicBezTo>
                  <a:lnTo>
                    <a:pt x="193" y="666"/>
                  </a:lnTo>
                  <a:cubicBezTo>
                    <a:pt x="159" y="407"/>
                    <a:pt x="99" y="186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4" name="Freeform 127">
              <a:extLst>
                <a:ext uri="{FF2B5EF4-FFF2-40B4-BE49-F238E27FC236}">
                  <a16:creationId xmlns:a16="http://schemas.microsoft.com/office/drawing/2014/main" id="{48CE28D7-5882-454B-804C-B4A51B74F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025" y="1411288"/>
              <a:ext cx="115888" cy="447675"/>
            </a:xfrm>
            <a:custGeom>
              <a:avLst/>
              <a:gdLst>
                <a:gd name="T0" fmla="*/ 0 w 172"/>
                <a:gd name="T1" fmla="*/ 0 h 666"/>
                <a:gd name="T2" fmla="*/ 159 w 172"/>
                <a:gd name="T3" fmla="*/ 666 h 666"/>
                <a:gd name="T4" fmla="*/ 172 w 172"/>
                <a:gd name="T5" fmla="*/ 666 h 666"/>
                <a:gd name="T6" fmla="*/ 14 w 172"/>
                <a:gd name="T7" fmla="*/ 0 h 666"/>
                <a:gd name="T8" fmla="*/ 0 w 172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666">
                  <a:moveTo>
                    <a:pt x="0" y="0"/>
                  </a:moveTo>
                  <a:cubicBezTo>
                    <a:pt x="77" y="187"/>
                    <a:pt x="130" y="407"/>
                    <a:pt x="159" y="666"/>
                  </a:cubicBezTo>
                  <a:lnTo>
                    <a:pt x="172" y="666"/>
                  </a:lnTo>
                  <a:cubicBezTo>
                    <a:pt x="144" y="408"/>
                    <a:pt x="90" y="188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5" name="Freeform 128">
              <a:extLst>
                <a:ext uri="{FF2B5EF4-FFF2-40B4-BE49-F238E27FC236}">
                  <a16:creationId xmlns:a16="http://schemas.microsoft.com/office/drawing/2014/main" id="{B675436D-F4BC-4D75-92B5-F5337D941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5" y="1411288"/>
              <a:ext cx="117475" cy="447675"/>
            </a:xfrm>
            <a:custGeom>
              <a:avLst/>
              <a:gdLst>
                <a:gd name="T0" fmla="*/ 0 w 173"/>
                <a:gd name="T1" fmla="*/ 0 h 666"/>
                <a:gd name="T2" fmla="*/ 160 w 173"/>
                <a:gd name="T3" fmla="*/ 666 h 666"/>
                <a:gd name="T4" fmla="*/ 173 w 173"/>
                <a:gd name="T5" fmla="*/ 666 h 666"/>
                <a:gd name="T6" fmla="*/ 14 w 173"/>
                <a:gd name="T7" fmla="*/ 0 h 666"/>
                <a:gd name="T8" fmla="*/ 0 w 173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666">
                  <a:moveTo>
                    <a:pt x="0" y="0"/>
                  </a:moveTo>
                  <a:cubicBezTo>
                    <a:pt x="77" y="187"/>
                    <a:pt x="131" y="407"/>
                    <a:pt x="160" y="666"/>
                  </a:cubicBezTo>
                  <a:lnTo>
                    <a:pt x="173" y="666"/>
                  </a:lnTo>
                  <a:cubicBezTo>
                    <a:pt x="145" y="408"/>
                    <a:pt x="91" y="187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6" name="Freeform 129">
              <a:extLst>
                <a:ext uri="{FF2B5EF4-FFF2-40B4-BE49-F238E27FC236}">
                  <a16:creationId xmlns:a16="http://schemas.microsoft.com/office/drawing/2014/main" id="{34B2A9AE-7A17-4987-9215-BFCF2107D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413" y="1411288"/>
              <a:ext cx="117475" cy="447675"/>
            </a:xfrm>
            <a:custGeom>
              <a:avLst/>
              <a:gdLst>
                <a:gd name="T0" fmla="*/ 0 w 175"/>
                <a:gd name="T1" fmla="*/ 0 h 666"/>
                <a:gd name="T2" fmla="*/ 162 w 175"/>
                <a:gd name="T3" fmla="*/ 666 h 666"/>
                <a:gd name="T4" fmla="*/ 175 w 175"/>
                <a:gd name="T5" fmla="*/ 666 h 666"/>
                <a:gd name="T6" fmla="*/ 15 w 175"/>
                <a:gd name="T7" fmla="*/ 0 h 666"/>
                <a:gd name="T8" fmla="*/ 0 w 175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666">
                  <a:moveTo>
                    <a:pt x="0" y="0"/>
                  </a:moveTo>
                  <a:cubicBezTo>
                    <a:pt x="78" y="187"/>
                    <a:pt x="133" y="407"/>
                    <a:pt x="162" y="666"/>
                  </a:cubicBezTo>
                  <a:lnTo>
                    <a:pt x="175" y="666"/>
                  </a:lnTo>
                  <a:cubicBezTo>
                    <a:pt x="147" y="408"/>
                    <a:pt x="92" y="187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7" name="Freeform 130">
              <a:extLst>
                <a:ext uri="{FF2B5EF4-FFF2-40B4-BE49-F238E27FC236}">
                  <a16:creationId xmlns:a16="http://schemas.microsoft.com/office/drawing/2014/main" id="{F9FD565B-C72F-45F5-B22B-D76DAFE5D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538" y="1411288"/>
              <a:ext cx="114300" cy="447675"/>
            </a:xfrm>
            <a:custGeom>
              <a:avLst/>
              <a:gdLst>
                <a:gd name="T0" fmla="*/ 0 w 171"/>
                <a:gd name="T1" fmla="*/ 0 h 666"/>
                <a:gd name="T2" fmla="*/ 158 w 171"/>
                <a:gd name="T3" fmla="*/ 666 h 666"/>
                <a:gd name="T4" fmla="*/ 171 w 171"/>
                <a:gd name="T5" fmla="*/ 666 h 666"/>
                <a:gd name="T6" fmla="*/ 15 w 171"/>
                <a:gd name="T7" fmla="*/ 0 h 666"/>
                <a:gd name="T8" fmla="*/ 0 w 171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666">
                  <a:moveTo>
                    <a:pt x="0" y="0"/>
                  </a:moveTo>
                  <a:cubicBezTo>
                    <a:pt x="77" y="187"/>
                    <a:pt x="131" y="408"/>
                    <a:pt x="158" y="666"/>
                  </a:cubicBezTo>
                  <a:lnTo>
                    <a:pt x="171" y="666"/>
                  </a:lnTo>
                  <a:cubicBezTo>
                    <a:pt x="144" y="408"/>
                    <a:pt x="91" y="188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8" name="Freeform 131">
              <a:extLst>
                <a:ext uri="{FF2B5EF4-FFF2-40B4-BE49-F238E27FC236}">
                  <a16:creationId xmlns:a16="http://schemas.microsoft.com/office/drawing/2014/main" id="{B254D4F1-0D2A-4F10-98E7-AD3CEC4BD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1411288"/>
              <a:ext cx="84138" cy="301625"/>
            </a:xfrm>
            <a:custGeom>
              <a:avLst/>
              <a:gdLst>
                <a:gd name="T0" fmla="*/ 14 w 126"/>
                <a:gd name="T1" fmla="*/ 0 h 449"/>
                <a:gd name="T2" fmla="*/ 0 w 126"/>
                <a:gd name="T3" fmla="*/ 0 h 449"/>
                <a:gd name="T4" fmla="*/ 126 w 126"/>
                <a:gd name="T5" fmla="*/ 449 h 449"/>
                <a:gd name="T6" fmla="*/ 124 w 126"/>
                <a:gd name="T7" fmla="*/ 371 h 449"/>
                <a:gd name="T8" fmla="*/ 14 w 126"/>
                <a:gd name="T9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449">
                  <a:moveTo>
                    <a:pt x="14" y="0"/>
                  </a:moveTo>
                  <a:lnTo>
                    <a:pt x="0" y="0"/>
                  </a:lnTo>
                  <a:cubicBezTo>
                    <a:pt x="53" y="132"/>
                    <a:pt x="96" y="281"/>
                    <a:pt x="126" y="449"/>
                  </a:cubicBezTo>
                  <a:cubicBezTo>
                    <a:pt x="126" y="424"/>
                    <a:pt x="125" y="398"/>
                    <a:pt x="124" y="371"/>
                  </a:cubicBezTo>
                  <a:cubicBezTo>
                    <a:pt x="96" y="235"/>
                    <a:pt x="59" y="112"/>
                    <a:pt x="14" y="0"/>
                  </a:cubicBez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9" name="Freeform 132">
              <a:extLst>
                <a:ext uri="{FF2B5EF4-FFF2-40B4-BE49-F238E27FC236}">
                  <a16:creationId xmlns:a16="http://schemas.microsoft.com/office/drawing/2014/main" id="{CC88AEC2-5E54-4005-98B1-4646EAC25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188" y="1411288"/>
              <a:ext cx="122238" cy="447675"/>
            </a:xfrm>
            <a:custGeom>
              <a:avLst/>
              <a:gdLst>
                <a:gd name="T0" fmla="*/ 0 w 182"/>
                <a:gd name="T1" fmla="*/ 0 h 666"/>
                <a:gd name="T2" fmla="*/ 168 w 182"/>
                <a:gd name="T3" fmla="*/ 666 h 666"/>
                <a:gd name="T4" fmla="*/ 182 w 182"/>
                <a:gd name="T5" fmla="*/ 666 h 666"/>
                <a:gd name="T6" fmla="*/ 14 w 182"/>
                <a:gd name="T7" fmla="*/ 0 h 666"/>
                <a:gd name="T8" fmla="*/ 0 w 182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66">
                  <a:moveTo>
                    <a:pt x="0" y="0"/>
                  </a:moveTo>
                  <a:cubicBezTo>
                    <a:pt x="80" y="186"/>
                    <a:pt x="137" y="407"/>
                    <a:pt x="168" y="666"/>
                  </a:cubicBezTo>
                  <a:lnTo>
                    <a:pt x="182" y="666"/>
                  </a:lnTo>
                  <a:cubicBezTo>
                    <a:pt x="151" y="407"/>
                    <a:pt x="94" y="187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0" name="Freeform 133">
              <a:extLst>
                <a:ext uri="{FF2B5EF4-FFF2-40B4-BE49-F238E27FC236}">
                  <a16:creationId xmlns:a16="http://schemas.microsoft.com/office/drawing/2014/main" id="{5BF44279-DBC9-4966-A891-C6A1FDF1A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1411288"/>
              <a:ext cx="120650" cy="447675"/>
            </a:xfrm>
            <a:custGeom>
              <a:avLst/>
              <a:gdLst>
                <a:gd name="T0" fmla="*/ 0 w 180"/>
                <a:gd name="T1" fmla="*/ 0 h 666"/>
                <a:gd name="T2" fmla="*/ 167 w 180"/>
                <a:gd name="T3" fmla="*/ 666 h 666"/>
                <a:gd name="T4" fmla="*/ 180 w 180"/>
                <a:gd name="T5" fmla="*/ 666 h 666"/>
                <a:gd name="T6" fmla="*/ 15 w 180"/>
                <a:gd name="T7" fmla="*/ 0 h 666"/>
                <a:gd name="T8" fmla="*/ 0 w 180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666">
                  <a:moveTo>
                    <a:pt x="0" y="0"/>
                  </a:moveTo>
                  <a:cubicBezTo>
                    <a:pt x="80" y="186"/>
                    <a:pt x="136" y="407"/>
                    <a:pt x="167" y="666"/>
                  </a:cubicBezTo>
                  <a:lnTo>
                    <a:pt x="180" y="666"/>
                  </a:lnTo>
                  <a:cubicBezTo>
                    <a:pt x="150" y="408"/>
                    <a:pt x="94" y="187"/>
                    <a:pt x="15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1" name="Freeform 134">
              <a:extLst>
                <a:ext uri="{FF2B5EF4-FFF2-40B4-BE49-F238E27FC236}">
                  <a16:creationId xmlns:a16="http://schemas.microsoft.com/office/drawing/2014/main" id="{9CD8A883-CB5C-4C75-B16C-0A05F2CAF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800" y="1411288"/>
              <a:ext cx="120650" cy="447675"/>
            </a:xfrm>
            <a:custGeom>
              <a:avLst/>
              <a:gdLst>
                <a:gd name="T0" fmla="*/ 0 w 178"/>
                <a:gd name="T1" fmla="*/ 0 h 666"/>
                <a:gd name="T2" fmla="*/ 165 w 178"/>
                <a:gd name="T3" fmla="*/ 666 h 666"/>
                <a:gd name="T4" fmla="*/ 178 w 178"/>
                <a:gd name="T5" fmla="*/ 666 h 666"/>
                <a:gd name="T6" fmla="*/ 14 w 178"/>
                <a:gd name="T7" fmla="*/ 0 h 666"/>
                <a:gd name="T8" fmla="*/ 0 w 178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666">
                  <a:moveTo>
                    <a:pt x="0" y="0"/>
                  </a:moveTo>
                  <a:cubicBezTo>
                    <a:pt x="79" y="187"/>
                    <a:pt x="135" y="407"/>
                    <a:pt x="165" y="666"/>
                  </a:cubicBezTo>
                  <a:lnTo>
                    <a:pt x="178" y="666"/>
                  </a:lnTo>
                  <a:cubicBezTo>
                    <a:pt x="148" y="408"/>
                    <a:pt x="93" y="187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2" name="Freeform 135">
              <a:extLst>
                <a:ext uri="{FF2B5EF4-FFF2-40B4-BE49-F238E27FC236}">
                  <a16:creationId xmlns:a16="http://schemas.microsoft.com/office/drawing/2014/main" id="{6C2A456B-62D3-48FB-B4D7-5F44B6288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900" y="1411288"/>
              <a:ext cx="117475" cy="447675"/>
            </a:xfrm>
            <a:custGeom>
              <a:avLst/>
              <a:gdLst>
                <a:gd name="T0" fmla="*/ 0 w 177"/>
                <a:gd name="T1" fmla="*/ 0 h 666"/>
                <a:gd name="T2" fmla="*/ 163 w 177"/>
                <a:gd name="T3" fmla="*/ 666 h 666"/>
                <a:gd name="T4" fmla="*/ 177 w 177"/>
                <a:gd name="T5" fmla="*/ 666 h 666"/>
                <a:gd name="T6" fmla="*/ 14 w 177"/>
                <a:gd name="T7" fmla="*/ 0 h 666"/>
                <a:gd name="T8" fmla="*/ 0 w 177"/>
                <a:gd name="T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666">
                  <a:moveTo>
                    <a:pt x="0" y="0"/>
                  </a:moveTo>
                  <a:cubicBezTo>
                    <a:pt x="79" y="187"/>
                    <a:pt x="134" y="407"/>
                    <a:pt x="163" y="666"/>
                  </a:cubicBezTo>
                  <a:lnTo>
                    <a:pt x="177" y="666"/>
                  </a:lnTo>
                  <a:cubicBezTo>
                    <a:pt x="147" y="408"/>
                    <a:pt x="92" y="187"/>
                    <a:pt x="14" y="0"/>
                  </a:cubicBezTo>
                  <a:lnTo>
                    <a:pt x="0" y="0"/>
                  </a:lnTo>
                </a:path>
              </a:pathLst>
            </a:custGeom>
            <a:solidFill>
              <a:srgbClr val="B5D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3" name="Freeform 136">
              <a:extLst>
                <a:ext uri="{FF2B5EF4-FFF2-40B4-BE49-F238E27FC236}">
                  <a16:creationId xmlns:a16="http://schemas.microsoft.com/office/drawing/2014/main" id="{96C1AC75-2C3F-478F-B6DA-227AD4D44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1327150"/>
              <a:ext cx="703263" cy="644525"/>
            </a:xfrm>
            <a:custGeom>
              <a:avLst/>
              <a:gdLst>
                <a:gd name="T0" fmla="*/ 0 w 1047"/>
                <a:gd name="T1" fmla="*/ 0 h 958"/>
                <a:gd name="T2" fmla="*/ 35 w 1047"/>
                <a:gd name="T3" fmla="*/ 958 h 958"/>
                <a:gd name="T4" fmla="*/ 128 w 1047"/>
                <a:gd name="T5" fmla="*/ 958 h 958"/>
                <a:gd name="T6" fmla="*/ 141 w 1047"/>
                <a:gd name="T7" fmla="*/ 479 h 958"/>
                <a:gd name="T8" fmla="*/ 197 w 1047"/>
                <a:gd name="T9" fmla="*/ 457 h 958"/>
                <a:gd name="T10" fmla="*/ 250 w 1047"/>
                <a:gd name="T11" fmla="*/ 477 h 958"/>
                <a:gd name="T12" fmla="*/ 260 w 1047"/>
                <a:gd name="T13" fmla="*/ 958 h 958"/>
                <a:gd name="T14" fmla="*/ 353 w 1047"/>
                <a:gd name="T15" fmla="*/ 958 h 958"/>
                <a:gd name="T16" fmla="*/ 366 w 1047"/>
                <a:gd name="T17" fmla="*/ 473 h 958"/>
                <a:gd name="T18" fmla="*/ 416 w 1047"/>
                <a:gd name="T19" fmla="*/ 457 h 958"/>
                <a:gd name="T20" fmla="*/ 463 w 1047"/>
                <a:gd name="T21" fmla="*/ 474 h 958"/>
                <a:gd name="T22" fmla="*/ 474 w 1047"/>
                <a:gd name="T23" fmla="*/ 958 h 958"/>
                <a:gd name="T24" fmla="*/ 567 w 1047"/>
                <a:gd name="T25" fmla="*/ 958 h 958"/>
                <a:gd name="T26" fmla="*/ 581 w 1047"/>
                <a:gd name="T27" fmla="*/ 477 h 958"/>
                <a:gd name="T28" fmla="*/ 632 w 1047"/>
                <a:gd name="T29" fmla="*/ 457 h 958"/>
                <a:gd name="T30" fmla="*/ 677 w 1047"/>
                <a:gd name="T31" fmla="*/ 471 h 958"/>
                <a:gd name="T32" fmla="*/ 689 w 1047"/>
                <a:gd name="T33" fmla="*/ 958 h 958"/>
                <a:gd name="T34" fmla="*/ 782 w 1047"/>
                <a:gd name="T35" fmla="*/ 958 h 958"/>
                <a:gd name="T36" fmla="*/ 795 w 1047"/>
                <a:gd name="T37" fmla="*/ 481 h 958"/>
                <a:gd name="T38" fmla="*/ 852 w 1047"/>
                <a:gd name="T39" fmla="*/ 457 h 958"/>
                <a:gd name="T40" fmla="*/ 904 w 1047"/>
                <a:gd name="T41" fmla="*/ 476 h 958"/>
                <a:gd name="T42" fmla="*/ 917 w 1047"/>
                <a:gd name="T43" fmla="*/ 958 h 958"/>
                <a:gd name="T44" fmla="*/ 1009 w 1047"/>
                <a:gd name="T45" fmla="*/ 958 h 958"/>
                <a:gd name="T46" fmla="*/ 1047 w 1047"/>
                <a:gd name="T47" fmla="*/ 1 h 958"/>
                <a:gd name="T48" fmla="*/ 0 w 1047"/>
                <a:gd name="T4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7" h="958">
                  <a:moveTo>
                    <a:pt x="0" y="0"/>
                  </a:moveTo>
                  <a:lnTo>
                    <a:pt x="35" y="958"/>
                  </a:lnTo>
                  <a:lnTo>
                    <a:pt x="128" y="958"/>
                  </a:lnTo>
                  <a:lnTo>
                    <a:pt x="141" y="479"/>
                  </a:lnTo>
                  <a:cubicBezTo>
                    <a:pt x="150" y="470"/>
                    <a:pt x="173" y="457"/>
                    <a:pt x="197" y="457"/>
                  </a:cubicBezTo>
                  <a:cubicBezTo>
                    <a:pt x="223" y="457"/>
                    <a:pt x="240" y="469"/>
                    <a:pt x="250" y="477"/>
                  </a:cubicBezTo>
                  <a:lnTo>
                    <a:pt x="260" y="958"/>
                  </a:lnTo>
                  <a:lnTo>
                    <a:pt x="353" y="958"/>
                  </a:lnTo>
                  <a:lnTo>
                    <a:pt x="366" y="473"/>
                  </a:lnTo>
                  <a:cubicBezTo>
                    <a:pt x="375" y="467"/>
                    <a:pt x="390" y="457"/>
                    <a:pt x="416" y="457"/>
                  </a:cubicBezTo>
                  <a:cubicBezTo>
                    <a:pt x="439" y="457"/>
                    <a:pt x="454" y="468"/>
                    <a:pt x="463" y="474"/>
                  </a:cubicBezTo>
                  <a:lnTo>
                    <a:pt x="474" y="958"/>
                  </a:lnTo>
                  <a:lnTo>
                    <a:pt x="567" y="958"/>
                  </a:lnTo>
                  <a:lnTo>
                    <a:pt x="581" y="477"/>
                  </a:lnTo>
                  <a:cubicBezTo>
                    <a:pt x="590" y="469"/>
                    <a:pt x="602" y="457"/>
                    <a:pt x="632" y="457"/>
                  </a:cubicBezTo>
                  <a:cubicBezTo>
                    <a:pt x="652" y="457"/>
                    <a:pt x="669" y="467"/>
                    <a:pt x="677" y="471"/>
                  </a:cubicBezTo>
                  <a:lnTo>
                    <a:pt x="689" y="958"/>
                  </a:lnTo>
                  <a:lnTo>
                    <a:pt x="782" y="958"/>
                  </a:lnTo>
                  <a:lnTo>
                    <a:pt x="795" y="481"/>
                  </a:lnTo>
                  <a:cubicBezTo>
                    <a:pt x="805" y="470"/>
                    <a:pt x="825" y="457"/>
                    <a:pt x="852" y="457"/>
                  </a:cubicBezTo>
                  <a:cubicBezTo>
                    <a:pt x="881" y="457"/>
                    <a:pt x="895" y="469"/>
                    <a:pt x="904" y="476"/>
                  </a:cubicBezTo>
                  <a:lnTo>
                    <a:pt x="917" y="958"/>
                  </a:lnTo>
                  <a:lnTo>
                    <a:pt x="1009" y="958"/>
                  </a:lnTo>
                  <a:lnTo>
                    <a:pt x="1047" y="1"/>
                  </a:lnTo>
                  <a:lnTo>
                    <a:pt x="0" y="0"/>
                  </a:ln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4" name="Freeform 137">
              <a:extLst>
                <a:ext uri="{FF2B5EF4-FFF2-40B4-BE49-F238E27FC236}">
                  <a16:creationId xmlns:a16="http://schemas.microsoft.com/office/drawing/2014/main" id="{6A913E13-3B1B-4F80-8799-C0630762B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1219200"/>
              <a:ext cx="703263" cy="755650"/>
            </a:xfrm>
            <a:custGeom>
              <a:avLst/>
              <a:gdLst>
                <a:gd name="T0" fmla="*/ 0 w 1047"/>
                <a:gd name="T1" fmla="*/ 0 h 1125"/>
                <a:gd name="T2" fmla="*/ 35 w 1047"/>
                <a:gd name="T3" fmla="*/ 1120 h 1125"/>
                <a:gd name="T4" fmla="*/ 128 w 1047"/>
                <a:gd name="T5" fmla="*/ 1120 h 1125"/>
                <a:gd name="T6" fmla="*/ 160 w 1047"/>
                <a:gd name="T7" fmla="*/ 212 h 1125"/>
                <a:gd name="T8" fmla="*/ 197 w 1047"/>
                <a:gd name="T9" fmla="*/ 197 h 1125"/>
                <a:gd name="T10" fmla="*/ 232 w 1047"/>
                <a:gd name="T11" fmla="*/ 210 h 1125"/>
                <a:gd name="T12" fmla="*/ 260 w 1047"/>
                <a:gd name="T13" fmla="*/ 1120 h 1125"/>
                <a:gd name="T14" fmla="*/ 353 w 1047"/>
                <a:gd name="T15" fmla="*/ 1120 h 1125"/>
                <a:gd name="T16" fmla="*/ 385 w 1047"/>
                <a:gd name="T17" fmla="*/ 206 h 1125"/>
                <a:gd name="T18" fmla="*/ 416 w 1047"/>
                <a:gd name="T19" fmla="*/ 197 h 1125"/>
                <a:gd name="T20" fmla="*/ 447 w 1047"/>
                <a:gd name="T21" fmla="*/ 207 h 1125"/>
                <a:gd name="T22" fmla="*/ 474 w 1047"/>
                <a:gd name="T23" fmla="*/ 1120 h 1125"/>
                <a:gd name="T24" fmla="*/ 567 w 1047"/>
                <a:gd name="T25" fmla="*/ 1120 h 1125"/>
                <a:gd name="T26" fmla="*/ 599 w 1047"/>
                <a:gd name="T27" fmla="*/ 210 h 1125"/>
                <a:gd name="T28" fmla="*/ 634 w 1047"/>
                <a:gd name="T29" fmla="*/ 197 h 1125"/>
                <a:gd name="T30" fmla="*/ 661 w 1047"/>
                <a:gd name="T31" fmla="*/ 204 h 1125"/>
                <a:gd name="T32" fmla="*/ 689 w 1047"/>
                <a:gd name="T33" fmla="*/ 1125 h 1125"/>
                <a:gd name="T34" fmla="*/ 782 w 1047"/>
                <a:gd name="T35" fmla="*/ 1125 h 1125"/>
                <a:gd name="T36" fmla="*/ 813 w 1047"/>
                <a:gd name="T37" fmla="*/ 213 h 1125"/>
                <a:gd name="T38" fmla="*/ 852 w 1047"/>
                <a:gd name="T39" fmla="*/ 197 h 1125"/>
                <a:gd name="T40" fmla="*/ 887 w 1047"/>
                <a:gd name="T41" fmla="*/ 209 h 1125"/>
                <a:gd name="T42" fmla="*/ 917 w 1047"/>
                <a:gd name="T43" fmla="*/ 1120 h 1125"/>
                <a:gd name="T44" fmla="*/ 1009 w 1047"/>
                <a:gd name="T45" fmla="*/ 1120 h 1125"/>
                <a:gd name="T46" fmla="*/ 1047 w 1047"/>
                <a:gd name="T47" fmla="*/ 1 h 1125"/>
                <a:gd name="T48" fmla="*/ 0 w 1047"/>
                <a:gd name="T49" fmla="*/ 0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7" h="1125">
                  <a:moveTo>
                    <a:pt x="0" y="0"/>
                  </a:moveTo>
                  <a:lnTo>
                    <a:pt x="35" y="1120"/>
                  </a:lnTo>
                  <a:lnTo>
                    <a:pt x="128" y="1120"/>
                  </a:lnTo>
                  <a:lnTo>
                    <a:pt x="160" y="212"/>
                  </a:lnTo>
                  <a:cubicBezTo>
                    <a:pt x="170" y="203"/>
                    <a:pt x="183" y="197"/>
                    <a:pt x="197" y="197"/>
                  </a:cubicBezTo>
                  <a:cubicBezTo>
                    <a:pt x="211" y="197"/>
                    <a:pt x="223" y="202"/>
                    <a:pt x="232" y="210"/>
                  </a:cubicBezTo>
                  <a:lnTo>
                    <a:pt x="260" y="1120"/>
                  </a:lnTo>
                  <a:lnTo>
                    <a:pt x="353" y="1120"/>
                  </a:lnTo>
                  <a:lnTo>
                    <a:pt x="385" y="206"/>
                  </a:lnTo>
                  <a:cubicBezTo>
                    <a:pt x="394" y="200"/>
                    <a:pt x="404" y="197"/>
                    <a:pt x="416" y="197"/>
                  </a:cubicBezTo>
                  <a:cubicBezTo>
                    <a:pt x="427" y="197"/>
                    <a:pt x="438" y="201"/>
                    <a:pt x="447" y="207"/>
                  </a:cubicBezTo>
                  <a:lnTo>
                    <a:pt x="474" y="1120"/>
                  </a:lnTo>
                  <a:lnTo>
                    <a:pt x="567" y="1120"/>
                  </a:lnTo>
                  <a:lnTo>
                    <a:pt x="599" y="210"/>
                  </a:lnTo>
                  <a:cubicBezTo>
                    <a:pt x="609" y="202"/>
                    <a:pt x="621" y="197"/>
                    <a:pt x="634" y="197"/>
                  </a:cubicBezTo>
                  <a:cubicBezTo>
                    <a:pt x="644" y="197"/>
                    <a:pt x="653" y="200"/>
                    <a:pt x="661" y="204"/>
                  </a:cubicBezTo>
                  <a:lnTo>
                    <a:pt x="689" y="1125"/>
                  </a:lnTo>
                  <a:lnTo>
                    <a:pt x="782" y="1125"/>
                  </a:lnTo>
                  <a:lnTo>
                    <a:pt x="813" y="213"/>
                  </a:lnTo>
                  <a:cubicBezTo>
                    <a:pt x="823" y="203"/>
                    <a:pt x="837" y="197"/>
                    <a:pt x="852" y="197"/>
                  </a:cubicBezTo>
                  <a:cubicBezTo>
                    <a:pt x="865" y="197"/>
                    <a:pt x="877" y="202"/>
                    <a:pt x="887" y="209"/>
                  </a:cubicBezTo>
                  <a:lnTo>
                    <a:pt x="917" y="1120"/>
                  </a:lnTo>
                  <a:lnTo>
                    <a:pt x="1009" y="1120"/>
                  </a:lnTo>
                  <a:lnTo>
                    <a:pt x="1047" y="1"/>
                  </a:lnTo>
                  <a:lnTo>
                    <a:pt x="0" y="0"/>
                  </a:ln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5" name="Freeform 138">
              <a:extLst>
                <a:ext uri="{FF2B5EF4-FFF2-40B4-BE49-F238E27FC236}">
                  <a16:creationId xmlns:a16="http://schemas.microsoft.com/office/drawing/2014/main" id="{8BEC6DDC-D5B7-4CDD-BF51-26C985197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425" y="1185863"/>
              <a:ext cx="1390650" cy="785813"/>
            </a:xfrm>
            <a:custGeom>
              <a:avLst/>
              <a:gdLst>
                <a:gd name="T0" fmla="*/ 524 w 2071"/>
                <a:gd name="T1" fmla="*/ 223 h 1169"/>
                <a:gd name="T2" fmla="*/ 538 w 2071"/>
                <a:gd name="T3" fmla="*/ 206 h 1169"/>
                <a:gd name="T4" fmla="*/ 1531 w 2071"/>
                <a:gd name="T5" fmla="*/ 207 h 1169"/>
                <a:gd name="T6" fmla="*/ 1546 w 2071"/>
                <a:gd name="T7" fmla="*/ 224 h 1169"/>
                <a:gd name="T8" fmla="*/ 1470 w 2071"/>
                <a:gd name="T9" fmla="*/ 1151 h 1169"/>
                <a:gd name="T10" fmla="*/ 1485 w 2071"/>
                <a:gd name="T11" fmla="*/ 1169 h 1169"/>
                <a:gd name="T12" fmla="*/ 2056 w 2071"/>
                <a:gd name="T13" fmla="*/ 1168 h 1169"/>
                <a:gd name="T14" fmla="*/ 2069 w 2071"/>
                <a:gd name="T15" fmla="*/ 1152 h 1169"/>
                <a:gd name="T16" fmla="*/ 1877 w 2071"/>
                <a:gd name="T17" fmla="*/ 116 h 1169"/>
                <a:gd name="T18" fmla="*/ 1857 w 2071"/>
                <a:gd name="T19" fmla="*/ 100 h 1169"/>
                <a:gd name="T20" fmla="*/ 1715 w 2071"/>
                <a:gd name="T21" fmla="*/ 100 h 1169"/>
                <a:gd name="T22" fmla="*/ 1699 w 2071"/>
                <a:gd name="T23" fmla="*/ 83 h 1169"/>
                <a:gd name="T24" fmla="*/ 1699 w 2071"/>
                <a:gd name="T25" fmla="*/ 18 h 1169"/>
                <a:gd name="T26" fmla="*/ 1682 w 2071"/>
                <a:gd name="T27" fmla="*/ 1 h 1169"/>
                <a:gd name="T28" fmla="*/ 387 w 2071"/>
                <a:gd name="T29" fmla="*/ 0 h 1169"/>
                <a:gd name="T30" fmla="*/ 371 w 2071"/>
                <a:gd name="T31" fmla="*/ 16 h 1169"/>
                <a:gd name="T32" fmla="*/ 371 w 2071"/>
                <a:gd name="T33" fmla="*/ 82 h 1169"/>
                <a:gd name="T34" fmla="*/ 354 w 2071"/>
                <a:gd name="T35" fmla="*/ 98 h 1169"/>
                <a:gd name="T36" fmla="*/ 212 w 2071"/>
                <a:gd name="T37" fmla="*/ 98 h 1169"/>
                <a:gd name="T38" fmla="*/ 192 w 2071"/>
                <a:gd name="T39" fmla="*/ 114 h 1169"/>
                <a:gd name="T40" fmla="*/ 2 w 2071"/>
                <a:gd name="T41" fmla="*/ 1152 h 1169"/>
                <a:gd name="T42" fmla="*/ 15 w 2071"/>
                <a:gd name="T43" fmla="*/ 1168 h 1169"/>
                <a:gd name="T44" fmla="*/ 587 w 2071"/>
                <a:gd name="T45" fmla="*/ 1169 h 1169"/>
                <a:gd name="T46" fmla="*/ 602 w 2071"/>
                <a:gd name="T47" fmla="*/ 1151 h 1169"/>
                <a:gd name="T48" fmla="*/ 524 w 2071"/>
                <a:gd name="T49" fmla="*/ 223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71" h="1169">
                  <a:moveTo>
                    <a:pt x="524" y="223"/>
                  </a:moveTo>
                  <a:cubicBezTo>
                    <a:pt x="523" y="214"/>
                    <a:pt x="529" y="206"/>
                    <a:pt x="538" y="206"/>
                  </a:cubicBezTo>
                  <a:lnTo>
                    <a:pt x="1531" y="207"/>
                  </a:lnTo>
                  <a:cubicBezTo>
                    <a:pt x="1540" y="207"/>
                    <a:pt x="1546" y="215"/>
                    <a:pt x="1546" y="224"/>
                  </a:cubicBezTo>
                  <a:lnTo>
                    <a:pt x="1470" y="1151"/>
                  </a:lnTo>
                  <a:cubicBezTo>
                    <a:pt x="1469" y="1160"/>
                    <a:pt x="1475" y="1169"/>
                    <a:pt x="1485" y="1169"/>
                  </a:cubicBezTo>
                  <a:lnTo>
                    <a:pt x="2056" y="1168"/>
                  </a:lnTo>
                  <a:cubicBezTo>
                    <a:pt x="2065" y="1168"/>
                    <a:pt x="2071" y="1161"/>
                    <a:pt x="2069" y="1152"/>
                  </a:cubicBezTo>
                  <a:lnTo>
                    <a:pt x="1877" y="116"/>
                  </a:lnTo>
                  <a:cubicBezTo>
                    <a:pt x="1875" y="107"/>
                    <a:pt x="1866" y="100"/>
                    <a:pt x="1857" y="100"/>
                  </a:cubicBezTo>
                  <a:lnTo>
                    <a:pt x="1715" y="100"/>
                  </a:lnTo>
                  <a:cubicBezTo>
                    <a:pt x="1706" y="100"/>
                    <a:pt x="1698" y="93"/>
                    <a:pt x="1699" y="83"/>
                  </a:cubicBezTo>
                  <a:lnTo>
                    <a:pt x="1699" y="18"/>
                  </a:lnTo>
                  <a:cubicBezTo>
                    <a:pt x="1699" y="9"/>
                    <a:pt x="1691" y="1"/>
                    <a:pt x="1682" y="1"/>
                  </a:cubicBezTo>
                  <a:lnTo>
                    <a:pt x="387" y="0"/>
                  </a:lnTo>
                  <a:cubicBezTo>
                    <a:pt x="378" y="0"/>
                    <a:pt x="371" y="7"/>
                    <a:pt x="371" y="16"/>
                  </a:cubicBezTo>
                  <a:lnTo>
                    <a:pt x="371" y="82"/>
                  </a:lnTo>
                  <a:cubicBezTo>
                    <a:pt x="371" y="91"/>
                    <a:pt x="363" y="98"/>
                    <a:pt x="354" y="98"/>
                  </a:cubicBezTo>
                  <a:lnTo>
                    <a:pt x="212" y="98"/>
                  </a:lnTo>
                  <a:cubicBezTo>
                    <a:pt x="203" y="98"/>
                    <a:pt x="194" y="105"/>
                    <a:pt x="192" y="114"/>
                  </a:cubicBezTo>
                  <a:lnTo>
                    <a:pt x="2" y="1152"/>
                  </a:lnTo>
                  <a:cubicBezTo>
                    <a:pt x="0" y="1161"/>
                    <a:pt x="6" y="1168"/>
                    <a:pt x="15" y="1168"/>
                  </a:cubicBezTo>
                  <a:lnTo>
                    <a:pt x="587" y="1169"/>
                  </a:lnTo>
                  <a:cubicBezTo>
                    <a:pt x="596" y="1169"/>
                    <a:pt x="603" y="1160"/>
                    <a:pt x="602" y="1151"/>
                  </a:cubicBezTo>
                  <a:lnTo>
                    <a:pt x="524" y="223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6" name="Freeform 139">
              <a:extLst>
                <a:ext uri="{FF2B5EF4-FFF2-40B4-BE49-F238E27FC236}">
                  <a16:creationId xmlns:a16="http://schemas.microsoft.com/office/drawing/2014/main" id="{B45F12DA-D1AF-476D-B9B8-FA9C12ECF2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4725" y="1452563"/>
              <a:ext cx="1098550" cy="960438"/>
            </a:xfrm>
            <a:custGeom>
              <a:avLst/>
              <a:gdLst>
                <a:gd name="T0" fmla="*/ 1063 w 1635"/>
                <a:gd name="T1" fmla="*/ 347 h 1428"/>
                <a:gd name="T2" fmla="*/ 1091 w 1635"/>
                <a:gd name="T3" fmla="*/ 386 h 1428"/>
                <a:gd name="T4" fmla="*/ 51 w 1635"/>
                <a:gd name="T5" fmla="*/ 1428 h 1428"/>
                <a:gd name="T6" fmla="*/ 0 w 1635"/>
                <a:gd name="T7" fmla="*/ 1377 h 1428"/>
                <a:gd name="T8" fmla="*/ 1063 w 1635"/>
                <a:gd name="T9" fmla="*/ 347 h 1428"/>
                <a:gd name="T10" fmla="*/ 649 w 1635"/>
                <a:gd name="T11" fmla="*/ 16 h 1428"/>
                <a:gd name="T12" fmla="*/ 849 w 1635"/>
                <a:gd name="T13" fmla="*/ 196 h 1428"/>
                <a:gd name="T14" fmla="*/ 1079 w 1635"/>
                <a:gd name="T15" fmla="*/ 323 h 1428"/>
                <a:gd name="T16" fmla="*/ 1076 w 1635"/>
                <a:gd name="T17" fmla="*/ 344 h 1428"/>
                <a:gd name="T18" fmla="*/ 1106 w 1635"/>
                <a:gd name="T19" fmla="*/ 376 h 1428"/>
                <a:gd name="T20" fmla="*/ 1064 w 1635"/>
                <a:gd name="T21" fmla="*/ 634 h 1428"/>
                <a:gd name="T22" fmla="*/ 1082 w 1635"/>
                <a:gd name="T23" fmla="*/ 903 h 1428"/>
                <a:gd name="T24" fmla="*/ 1132 w 1635"/>
                <a:gd name="T25" fmla="*/ 638 h 1428"/>
                <a:gd name="T26" fmla="*/ 1121 w 1635"/>
                <a:gd name="T27" fmla="*/ 376 h 1428"/>
                <a:gd name="T28" fmla="*/ 1152 w 1635"/>
                <a:gd name="T29" fmla="*/ 334 h 1428"/>
                <a:gd name="T30" fmla="*/ 1151 w 1635"/>
                <a:gd name="T31" fmla="*/ 330 h 1428"/>
                <a:gd name="T32" fmla="*/ 1400 w 1635"/>
                <a:gd name="T33" fmla="*/ 242 h 1428"/>
                <a:gd name="T34" fmla="*/ 1626 w 1635"/>
                <a:gd name="T35" fmla="*/ 97 h 1428"/>
                <a:gd name="T36" fmla="*/ 1371 w 1635"/>
                <a:gd name="T37" fmla="*/ 181 h 1428"/>
                <a:gd name="T38" fmla="*/ 1146 w 1635"/>
                <a:gd name="T39" fmla="*/ 318 h 1428"/>
                <a:gd name="T40" fmla="*/ 1109 w 1635"/>
                <a:gd name="T41" fmla="*/ 301 h 1428"/>
                <a:gd name="T42" fmla="*/ 1087 w 1635"/>
                <a:gd name="T43" fmla="*/ 311 h 1428"/>
                <a:gd name="T44" fmla="*/ 888 w 1635"/>
                <a:gd name="T45" fmla="*/ 140 h 1428"/>
                <a:gd name="T46" fmla="*/ 649 w 1635"/>
                <a:gd name="T47" fmla="*/ 16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5" h="1428">
                  <a:moveTo>
                    <a:pt x="1063" y="347"/>
                  </a:moveTo>
                  <a:cubicBezTo>
                    <a:pt x="1062" y="360"/>
                    <a:pt x="1075" y="379"/>
                    <a:pt x="1091" y="386"/>
                  </a:cubicBezTo>
                  <a:lnTo>
                    <a:pt x="51" y="1428"/>
                  </a:lnTo>
                  <a:lnTo>
                    <a:pt x="0" y="1377"/>
                  </a:lnTo>
                  <a:lnTo>
                    <a:pt x="1063" y="347"/>
                  </a:lnTo>
                  <a:close/>
                  <a:moveTo>
                    <a:pt x="649" y="16"/>
                  </a:moveTo>
                  <a:cubicBezTo>
                    <a:pt x="639" y="31"/>
                    <a:pt x="728" y="112"/>
                    <a:pt x="849" y="196"/>
                  </a:cubicBezTo>
                  <a:cubicBezTo>
                    <a:pt x="955" y="269"/>
                    <a:pt x="1049" y="320"/>
                    <a:pt x="1079" y="323"/>
                  </a:cubicBezTo>
                  <a:cubicBezTo>
                    <a:pt x="1076" y="329"/>
                    <a:pt x="1075" y="336"/>
                    <a:pt x="1076" y="344"/>
                  </a:cubicBezTo>
                  <a:cubicBezTo>
                    <a:pt x="1078" y="360"/>
                    <a:pt x="1090" y="373"/>
                    <a:pt x="1106" y="376"/>
                  </a:cubicBezTo>
                  <a:cubicBezTo>
                    <a:pt x="1089" y="403"/>
                    <a:pt x="1072" y="508"/>
                    <a:pt x="1064" y="634"/>
                  </a:cubicBezTo>
                  <a:cubicBezTo>
                    <a:pt x="1055" y="781"/>
                    <a:pt x="1063" y="902"/>
                    <a:pt x="1082" y="903"/>
                  </a:cubicBezTo>
                  <a:cubicBezTo>
                    <a:pt x="1101" y="904"/>
                    <a:pt x="1123" y="785"/>
                    <a:pt x="1132" y="638"/>
                  </a:cubicBezTo>
                  <a:cubicBezTo>
                    <a:pt x="1139" y="511"/>
                    <a:pt x="1134" y="403"/>
                    <a:pt x="1121" y="376"/>
                  </a:cubicBezTo>
                  <a:cubicBezTo>
                    <a:pt x="1141" y="372"/>
                    <a:pt x="1154" y="354"/>
                    <a:pt x="1152" y="334"/>
                  </a:cubicBezTo>
                  <a:cubicBezTo>
                    <a:pt x="1151" y="332"/>
                    <a:pt x="1151" y="331"/>
                    <a:pt x="1151" y="330"/>
                  </a:cubicBezTo>
                  <a:cubicBezTo>
                    <a:pt x="1178" y="334"/>
                    <a:pt x="1282" y="298"/>
                    <a:pt x="1400" y="242"/>
                  </a:cubicBezTo>
                  <a:cubicBezTo>
                    <a:pt x="1533" y="179"/>
                    <a:pt x="1635" y="113"/>
                    <a:pt x="1626" y="97"/>
                  </a:cubicBezTo>
                  <a:cubicBezTo>
                    <a:pt x="1618" y="80"/>
                    <a:pt x="1504" y="118"/>
                    <a:pt x="1371" y="181"/>
                  </a:cubicBezTo>
                  <a:cubicBezTo>
                    <a:pt x="1254" y="237"/>
                    <a:pt x="1161" y="294"/>
                    <a:pt x="1146" y="318"/>
                  </a:cubicBezTo>
                  <a:cubicBezTo>
                    <a:pt x="1138" y="306"/>
                    <a:pt x="1124" y="299"/>
                    <a:pt x="1109" y="301"/>
                  </a:cubicBezTo>
                  <a:cubicBezTo>
                    <a:pt x="1100" y="302"/>
                    <a:pt x="1093" y="306"/>
                    <a:pt x="1087" y="311"/>
                  </a:cubicBezTo>
                  <a:cubicBezTo>
                    <a:pt x="1075" y="284"/>
                    <a:pt x="993" y="213"/>
                    <a:pt x="888" y="140"/>
                  </a:cubicBezTo>
                  <a:cubicBezTo>
                    <a:pt x="767" y="56"/>
                    <a:pt x="660" y="0"/>
                    <a:pt x="649" y="16"/>
                  </a:cubicBezTo>
                </a:path>
              </a:pathLst>
            </a:custGeom>
            <a:solidFill>
              <a:srgbClr val="5B9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7" name="Freeform 140">
              <a:extLst>
                <a:ext uri="{FF2B5EF4-FFF2-40B4-BE49-F238E27FC236}">
                  <a16:creationId xmlns:a16="http://schemas.microsoft.com/office/drawing/2014/main" id="{B6059C32-B7BC-44B8-B160-5CFD29DAF6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4388" y="860425"/>
              <a:ext cx="1204913" cy="1404938"/>
            </a:xfrm>
            <a:custGeom>
              <a:avLst/>
              <a:gdLst>
                <a:gd name="T0" fmla="*/ 68 w 1795"/>
                <a:gd name="T1" fmla="*/ 2089 h 2089"/>
                <a:gd name="T2" fmla="*/ 0 w 1795"/>
                <a:gd name="T3" fmla="*/ 2023 h 2089"/>
                <a:gd name="T4" fmla="*/ 1287 w 1795"/>
                <a:gd name="T5" fmla="*/ 711 h 2089"/>
                <a:gd name="T6" fmla="*/ 1339 w 1795"/>
                <a:gd name="T7" fmla="*/ 747 h 2089"/>
                <a:gd name="T8" fmla="*/ 68 w 1795"/>
                <a:gd name="T9" fmla="*/ 2089 h 2089"/>
                <a:gd name="T10" fmla="*/ 1610 w 1795"/>
                <a:gd name="T11" fmla="*/ 972 h 2089"/>
                <a:gd name="T12" fmla="*/ 1385 w 1795"/>
                <a:gd name="T13" fmla="*/ 715 h 2089"/>
                <a:gd name="T14" fmla="*/ 1398 w 1795"/>
                <a:gd name="T15" fmla="*/ 687 h 2089"/>
                <a:gd name="T16" fmla="*/ 1375 w 1795"/>
                <a:gd name="T17" fmla="*/ 639 h 2089"/>
                <a:gd name="T18" fmla="*/ 1550 w 1795"/>
                <a:gd name="T19" fmla="*/ 345 h 2089"/>
                <a:gd name="T20" fmla="*/ 1656 w 1795"/>
                <a:gd name="T21" fmla="*/ 11 h 2089"/>
                <a:gd name="T22" fmla="*/ 1470 w 1795"/>
                <a:gd name="T23" fmla="*/ 308 h 2089"/>
                <a:gd name="T24" fmla="*/ 1359 w 1795"/>
                <a:gd name="T25" fmla="*/ 633 h 2089"/>
                <a:gd name="T26" fmla="*/ 1354 w 1795"/>
                <a:gd name="T27" fmla="*/ 632 h 2089"/>
                <a:gd name="T28" fmla="*/ 1300 w 1795"/>
                <a:gd name="T29" fmla="*/ 673 h 2089"/>
                <a:gd name="T30" fmla="*/ 959 w 1795"/>
                <a:gd name="T31" fmla="*/ 662 h 2089"/>
                <a:gd name="T32" fmla="*/ 615 w 1795"/>
                <a:gd name="T33" fmla="*/ 731 h 2089"/>
                <a:gd name="T34" fmla="*/ 965 w 1795"/>
                <a:gd name="T35" fmla="*/ 750 h 2089"/>
                <a:gd name="T36" fmla="*/ 1300 w 1795"/>
                <a:gd name="T37" fmla="*/ 692 h 2089"/>
                <a:gd name="T38" fmla="*/ 1343 w 1795"/>
                <a:gd name="T39" fmla="*/ 731 h 2089"/>
                <a:gd name="T40" fmla="*/ 1370 w 1795"/>
                <a:gd name="T41" fmla="*/ 726 h 2089"/>
                <a:gd name="T42" fmla="*/ 1538 w 1795"/>
                <a:gd name="T43" fmla="*/ 1023 h 2089"/>
                <a:gd name="T44" fmla="*/ 1775 w 1795"/>
                <a:gd name="T45" fmla="*/ 1281 h 2089"/>
                <a:gd name="T46" fmla="*/ 1610 w 1795"/>
                <a:gd name="T47" fmla="*/ 972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95" h="2089">
                  <a:moveTo>
                    <a:pt x="68" y="2089"/>
                  </a:moveTo>
                  <a:lnTo>
                    <a:pt x="0" y="2023"/>
                  </a:lnTo>
                  <a:lnTo>
                    <a:pt x="1287" y="711"/>
                  </a:lnTo>
                  <a:cubicBezTo>
                    <a:pt x="1297" y="732"/>
                    <a:pt x="1321" y="749"/>
                    <a:pt x="1339" y="747"/>
                  </a:cubicBezTo>
                  <a:lnTo>
                    <a:pt x="68" y="2089"/>
                  </a:lnTo>
                  <a:close/>
                  <a:moveTo>
                    <a:pt x="1610" y="972"/>
                  </a:moveTo>
                  <a:cubicBezTo>
                    <a:pt x="1513" y="836"/>
                    <a:pt x="1421" y="731"/>
                    <a:pt x="1385" y="715"/>
                  </a:cubicBezTo>
                  <a:cubicBezTo>
                    <a:pt x="1392" y="708"/>
                    <a:pt x="1396" y="698"/>
                    <a:pt x="1398" y="687"/>
                  </a:cubicBezTo>
                  <a:cubicBezTo>
                    <a:pt x="1400" y="667"/>
                    <a:pt x="1391" y="649"/>
                    <a:pt x="1375" y="639"/>
                  </a:cubicBezTo>
                  <a:cubicBezTo>
                    <a:pt x="1406" y="619"/>
                    <a:pt x="1479" y="498"/>
                    <a:pt x="1550" y="345"/>
                  </a:cubicBezTo>
                  <a:cubicBezTo>
                    <a:pt x="1631" y="170"/>
                    <a:pt x="1678" y="21"/>
                    <a:pt x="1656" y="11"/>
                  </a:cubicBezTo>
                  <a:cubicBezTo>
                    <a:pt x="1634" y="0"/>
                    <a:pt x="1551" y="133"/>
                    <a:pt x="1470" y="308"/>
                  </a:cubicBezTo>
                  <a:cubicBezTo>
                    <a:pt x="1398" y="462"/>
                    <a:pt x="1353" y="597"/>
                    <a:pt x="1359" y="633"/>
                  </a:cubicBezTo>
                  <a:cubicBezTo>
                    <a:pt x="1358" y="632"/>
                    <a:pt x="1356" y="632"/>
                    <a:pt x="1354" y="632"/>
                  </a:cubicBezTo>
                  <a:cubicBezTo>
                    <a:pt x="1328" y="629"/>
                    <a:pt x="1304" y="647"/>
                    <a:pt x="1300" y="673"/>
                  </a:cubicBezTo>
                  <a:cubicBezTo>
                    <a:pt x="1264" y="655"/>
                    <a:pt x="1124" y="651"/>
                    <a:pt x="959" y="662"/>
                  </a:cubicBezTo>
                  <a:cubicBezTo>
                    <a:pt x="767" y="676"/>
                    <a:pt x="613" y="707"/>
                    <a:pt x="615" y="731"/>
                  </a:cubicBezTo>
                  <a:cubicBezTo>
                    <a:pt x="617" y="755"/>
                    <a:pt x="773" y="764"/>
                    <a:pt x="965" y="750"/>
                  </a:cubicBezTo>
                  <a:cubicBezTo>
                    <a:pt x="1129" y="739"/>
                    <a:pt x="1266" y="714"/>
                    <a:pt x="1300" y="692"/>
                  </a:cubicBezTo>
                  <a:cubicBezTo>
                    <a:pt x="1305" y="712"/>
                    <a:pt x="1321" y="728"/>
                    <a:pt x="1343" y="731"/>
                  </a:cubicBezTo>
                  <a:cubicBezTo>
                    <a:pt x="1352" y="732"/>
                    <a:pt x="1361" y="730"/>
                    <a:pt x="1370" y="726"/>
                  </a:cubicBezTo>
                  <a:cubicBezTo>
                    <a:pt x="1373" y="766"/>
                    <a:pt x="1442" y="887"/>
                    <a:pt x="1538" y="1023"/>
                  </a:cubicBezTo>
                  <a:cubicBezTo>
                    <a:pt x="1649" y="1179"/>
                    <a:pt x="1756" y="1295"/>
                    <a:pt x="1775" y="1281"/>
                  </a:cubicBezTo>
                  <a:cubicBezTo>
                    <a:pt x="1795" y="1267"/>
                    <a:pt x="1721" y="1128"/>
                    <a:pt x="1610" y="972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8" name="Freeform 141">
              <a:extLst>
                <a:ext uri="{FF2B5EF4-FFF2-40B4-BE49-F238E27FC236}">
                  <a16:creationId xmlns:a16="http://schemas.microsoft.com/office/drawing/2014/main" id="{F267D50F-464D-4A52-BA0D-0D1A9FC48D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0950" y="2079625"/>
              <a:ext cx="854075" cy="779463"/>
            </a:xfrm>
            <a:custGeom>
              <a:avLst/>
              <a:gdLst>
                <a:gd name="T0" fmla="*/ 873 w 1272"/>
                <a:gd name="T1" fmla="*/ 0 h 1160"/>
                <a:gd name="T2" fmla="*/ 822 w 1272"/>
                <a:gd name="T3" fmla="*/ 79 h 1160"/>
                <a:gd name="T4" fmla="*/ 833 w 1272"/>
                <a:gd name="T5" fmla="*/ 124 h 1160"/>
                <a:gd name="T6" fmla="*/ 717 w 1272"/>
                <a:gd name="T7" fmla="*/ 116 h 1160"/>
                <a:gd name="T8" fmla="*/ 781 w 1272"/>
                <a:gd name="T9" fmla="*/ 109 h 1160"/>
                <a:gd name="T10" fmla="*/ 793 w 1272"/>
                <a:gd name="T11" fmla="*/ 321 h 1160"/>
                <a:gd name="T12" fmla="*/ 15 w 1272"/>
                <a:gd name="T13" fmla="*/ 771 h 1160"/>
                <a:gd name="T14" fmla="*/ 403 w 1272"/>
                <a:gd name="T15" fmla="*/ 1020 h 1160"/>
                <a:gd name="T16" fmla="*/ 311 w 1272"/>
                <a:gd name="T17" fmla="*/ 1160 h 1160"/>
                <a:gd name="T18" fmla="*/ 1097 w 1272"/>
                <a:gd name="T19" fmla="*/ 535 h 1160"/>
                <a:gd name="T20" fmla="*/ 1096 w 1272"/>
                <a:gd name="T21" fmla="*/ 626 h 1160"/>
                <a:gd name="T22" fmla="*/ 1187 w 1272"/>
                <a:gd name="T23" fmla="*/ 600 h 1160"/>
                <a:gd name="T24" fmla="*/ 1205 w 1272"/>
                <a:gd name="T25" fmla="*/ 545 h 1160"/>
                <a:gd name="T26" fmla="*/ 1201 w 1272"/>
                <a:gd name="T27" fmla="*/ 589 h 1160"/>
                <a:gd name="T28" fmla="*/ 1122 w 1272"/>
                <a:gd name="T29" fmla="*/ 334 h 1160"/>
                <a:gd name="T30" fmla="*/ 1169 w 1272"/>
                <a:gd name="T31" fmla="*/ 122 h 1160"/>
                <a:gd name="T32" fmla="*/ 1102 w 1272"/>
                <a:gd name="T33" fmla="*/ 307 h 1160"/>
                <a:gd name="T34" fmla="*/ 1160 w 1272"/>
                <a:gd name="T35" fmla="*/ 164 h 1160"/>
                <a:gd name="T36" fmla="*/ 1102 w 1272"/>
                <a:gd name="T37" fmla="*/ 307 h 1160"/>
                <a:gd name="T38" fmla="*/ 1027 w 1272"/>
                <a:gd name="T39" fmla="*/ 385 h 1160"/>
                <a:gd name="T40" fmla="*/ 1013 w 1272"/>
                <a:gd name="T41" fmla="*/ 242 h 1160"/>
                <a:gd name="T42" fmla="*/ 1115 w 1272"/>
                <a:gd name="T43" fmla="*/ 503 h 1160"/>
                <a:gd name="T44" fmla="*/ 1099 w 1272"/>
                <a:gd name="T45" fmla="*/ 358 h 1160"/>
                <a:gd name="T46" fmla="*/ 1115 w 1272"/>
                <a:gd name="T47" fmla="*/ 503 h 1160"/>
                <a:gd name="T48" fmla="*/ 1023 w 1272"/>
                <a:gd name="T49" fmla="*/ 435 h 1160"/>
                <a:gd name="T50" fmla="*/ 969 w 1272"/>
                <a:gd name="T51" fmla="*/ 490 h 1160"/>
                <a:gd name="T52" fmla="*/ 662 w 1272"/>
                <a:gd name="T53" fmla="*/ 605 h 1160"/>
                <a:gd name="T54" fmla="*/ 650 w 1272"/>
                <a:gd name="T55" fmla="*/ 768 h 1160"/>
                <a:gd name="T56" fmla="*/ 440 w 1272"/>
                <a:gd name="T57" fmla="*/ 774 h 1160"/>
                <a:gd name="T58" fmla="*/ 442 w 1272"/>
                <a:gd name="T59" fmla="*/ 980 h 1160"/>
                <a:gd name="T60" fmla="*/ 439 w 1272"/>
                <a:gd name="T61" fmla="*/ 587 h 1160"/>
                <a:gd name="T62" fmla="*/ 440 w 1272"/>
                <a:gd name="T63" fmla="*/ 740 h 1160"/>
                <a:gd name="T64" fmla="*/ 407 w 1272"/>
                <a:gd name="T65" fmla="*/ 764 h 1160"/>
                <a:gd name="T66" fmla="*/ 207 w 1272"/>
                <a:gd name="T67" fmla="*/ 702 h 1160"/>
                <a:gd name="T68" fmla="*/ 407 w 1272"/>
                <a:gd name="T69" fmla="*/ 730 h 1160"/>
                <a:gd name="T70" fmla="*/ 406 w 1272"/>
                <a:gd name="T71" fmla="*/ 563 h 1160"/>
                <a:gd name="T72" fmla="*/ 630 w 1272"/>
                <a:gd name="T73" fmla="*/ 598 h 1160"/>
                <a:gd name="T74" fmla="*/ 462 w 1272"/>
                <a:gd name="T75" fmla="*/ 562 h 1160"/>
                <a:gd name="T76" fmla="*/ 632 w 1272"/>
                <a:gd name="T77" fmla="*/ 565 h 1160"/>
                <a:gd name="T78" fmla="*/ 642 w 1272"/>
                <a:gd name="T79" fmla="*/ 439 h 1160"/>
                <a:gd name="T80" fmla="*/ 779 w 1272"/>
                <a:gd name="T81" fmla="*/ 596 h 1160"/>
                <a:gd name="T82" fmla="*/ 673 w 1272"/>
                <a:gd name="T83" fmla="*/ 455 h 1160"/>
                <a:gd name="T84" fmla="*/ 911 w 1272"/>
                <a:gd name="T85" fmla="*/ 502 h 1160"/>
                <a:gd name="T86" fmla="*/ 685 w 1272"/>
                <a:gd name="T87" fmla="*/ 416 h 1160"/>
                <a:gd name="T88" fmla="*/ 830 w 1272"/>
                <a:gd name="T89" fmla="*/ 339 h 1160"/>
                <a:gd name="T90" fmla="*/ 1003 w 1272"/>
                <a:gd name="T91" fmla="*/ 408 h 1160"/>
                <a:gd name="T92" fmla="*/ 830 w 1272"/>
                <a:gd name="T93" fmla="*/ 339 h 1160"/>
                <a:gd name="T94" fmla="*/ 897 w 1272"/>
                <a:gd name="T95" fmla="*/ 266 h 1160"/>
                <a:gd name="T96" fmla="*/ 850 w 1272"/>
                <a:gd name="T97" fmla="*/ 203 h 1160"/>
                <a:gd name="T98" fmla="*/ 927 w 1272"/>
                <a:gd name="T99" fmla="*/ 250 h 1160"/>
                <a:gd name="T100" fmla="*/ 879 w 1272"/>
                <a:gd name="T101" fmla="*/ 62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2" h="1160">
                  <a:moveTo>
                    <a:pt x="1022" y="200"/>
                  </a:moveTo>
                  <a:lnTo>
                    <a:pt x="873" y="0"/>
                  </a:lnTo>
                  <a:lnTo>
                    <a:pt x="802" y="52"/>
                  </a:lnTo>
                  <a:lnTo>
                    <a:pt x="822" y="79"/>
                  </a:lnTo>
                  <a:lnTo>
                    <a:pt x="845" y="62"/>
                  </a:lnTo>
                  <a:lnTo>
                    <a:pt x="833" y="124"/>
                  </a:lnTo>
                  <a:lnTo>
                    <a:pt x="787" y="63"/>
                  </a:lnTo>
                  <a:lnTo>
                    <a:pt x="717" y="116"/>
                  </a:lnTo>
                  <a:lnTo>
                    <a:pt x="736" y="143"/>
                  </a:lnTo>
                  <a:lnTo>
                    <a:pt x="781" y="109"/>
                  </a:lnTo>
                  <a:lnTo>
                    <a:pt x="824" y="167"/>
                  </a:lnTo>
                  <a:lnTo>
                    <a:pt x="793" y="321"/>
                  </a:lnTo>
                  <a:lnTo>
                    <a:pt x="0" y="742"/>
                  </a:lnTo>
                  <a:lnTo>
                    <a:pt x="15" y="771"/>
                  </a:lnTo>
                  <a:lnTo>
                    <a:pt x="160" y="694"/>
                  </a:lnTo>
                  <a:lnTo>
                    <a:pt x="403" y="1020"/>
                  </a:lnTo>
                  <a:lnTo>
                    <a:pt x="288" y="1137"/>
                  </a:lnTo>
                  <a:lnTo>
                    <a:pt x="311" y="1160"/>
                  </a:lnTo>
                  <a:lnTo>
                    <a:pt x="940" y="520"/>
                  </a:lnTo>
                  <a:lnTo>
                    <a:pt x="1097" y="535"/>
                  </a:lnTo>
                  <a:lnTo>
                    <a:pt x="1141" y="593"/>
                  </a:lnTo>
                  <a:lnTo>
                    <a:pt x="1096" y="626"/>
                  </a:lnTo>
                  <a:lnTo>
                    <a:pt x="1116" y="652"/>
                  </a:lnTo>
                  <a:lnTo>
                    <a:pt x="1187" y="600"/>
                  </a:lnTo>
                  <a:lnTo>
                    <a:pt x="1142" y="539"/>
                  </a:lnTo>
                  <a:lnTo>
                    <a:pt x="1205" y="545"/>
                  </a:lnTo>
                  <a:lnTo>
                    <a:pt x="1182" y="562"/>
                  </a:lnTo>
                  <a:lnTo>
                    <a:pt x="1201" y="589"/>
                  </a:lnTo>
                  <a:lnTo>
                    <a:pt x="1272" y="536"/>
                  </a:lnTo>
                  <a:lnTo>
                    <a:pt x="1122" y="334"/>
                  </a:lnTo>
                  <a:lnTo>
                    <a:pt x="1239" y="215"/>
                  </a:lnTo>
                  <a:lnTo>
                    <a:pt x="1169" y="122"/>
                  </a:lnTo>
                  <a:lnTo>
                    <a:pt x="1022" y="200"/>
                  </a:lnTo>
                  <a:close/>
                  <a:moveTo>
                    <a:pt x="1102" y="307"/>
                  </a:moveTo>
                  <a:lnTo>
                    <a:pt x="1042" y="227"/>
                  </a:lnTo>
                  <a:lnTo>
                    <a:pt x="1160" y="164"/>
                  </a:lnTo>
                  <a:lnTo>
                    <a:pt x="1196" y="212"/>
                  </a:lnTo>
                  <a:lnTo>
                    <a:pt x="1102" y="307"/>
                  </a:lnTo>
                  <a:close/>
                  <a:moveTo>
                    <a:pt x="1079" y="331"/>
                  </a:moveTo>
                  <a:lnTo>
                    <a:pt x="1027" y="385"/>
                  </a:lnTo>
                  <a:lnTo>
                    <a:pt x="947" y="277"/>
                  </a:lnTo>
                  <a:lnTo>
                    <a:pt x="1013" y="242"/>
                  </a:lnTo>
                  <a:lnTo>
                    <a:pt x="1079" y="331"/>
                  </a:lnTo>
                  <a:close/>
                  <a:moveTo>
                    <a:pt x="1115" y="503"/>
                  </a:moveTo>
                  <a:lnTo>
                    <a:pt x="1046" y="411"/>
                  </a:lnTo>
                  <a:lnTo>
                    <a:pt x="1099" y="358"/>
                  </a:lnTo>
                  <a:lnTo>
                    <a:pt x="1214" y="513"/>
                  </a:lnTo>
                  <a:lnTo>
                    <a:pt x="1115" y="503"/>
                  </a:lnTo>
                  <a:close/>
                  <a:moveTo>
                    <a:pt x="969" y="490"/>
                  </a:moveTo>
                  <a:lnTo>
                    <a:pt x="1023" y="435"/>
                  </a:lnTo>
                  <a:lnTo>
                    <a:pt x="1071" y="499"/>
                  </a:lnTo>
                  <a:lnTo>
                    <a:pt x="969" y="490"/>
                  </a:lnTo>
                  <a:close/>
                  <a:moveTo>
                    <a:pt x="650" y="768"/>
                  </a:moveTo>
                  <a:lnTo>
                    <a:pt x="662" y="605"/>
                  </a:lnTo>
                  <a:lnTo>
                    <a:pt x="785" y="631"/>
                  </a:lnTo>
                  <a:lnTo>
                    <a:pt x="650" y="768"/>
                  </a:lnTo>
                  <a:close/>
                  <a:moveTo>
                    <a:pt x="442" y="980"/>
                  </a:moveTo>
                  <a:lnTo>
                    <a:pt x="440" y="774"/>
                  </a:lnTo>
                  <a:lnTo>
                    <a:pt x="597" y="823"/>
                  </a:lnTo>
                  <a:lnTo>
                    <a:pt x="442" y="980"/>
                  </a:lnTo>
                  <a:close/>
                  <a:moveTo>
                    <a:pt x="440" y="740"/>
                  </a:moveTo>
                  <a:lnTo>
                    <a:pt x="439" y="587"/>
                  </a:lnTo>
                  <a:lnTo>
                    <a:pt x="587" y="785"/>
                  </a:lnTo>
                  <a:lnTo>
                    <a:pt x="440" y="740"/>
                  </a:lnTo>
                  <a:close/>
                  <a:moveTo>
                    <a:pt x="207" y="702"/>
                  </a:moveTo>
                  <a:lnTo>
                    <a:pt x="407" y="764"/>
                  </a:lnTo>
                  <a:lnTo>
                    <a:pt x="409" y="973"/>
                  </a:lnTo>
                  <a:lnTo>
                    <a:pt x="207" y="702"/>
                  </a:lnTo>
                  <a:close/>
                  <a:moveTo>
                    <a:pt x="406" y="563"/>
                  </a:moveTo>
                  <a:lnTo>
                    <a:pt x="407" y="730"/>
                  </a:lnTo>
                  <a:lnTo>
                    <a:pt x="209" y="668"/>
                  </a:lnTo>
                  <a:lnTo>
                    <a:pt x="406" y="563"/>
                  </a:lnTo>
                  <a:close/>
                  <a:moveTo>
                    <a:pt x="462" y="562"/>
                  </a:moveTo>
                  <a:lnTo>
                    <a:pt x="630" y="598"/>
                  </a:lnTo>
                  <a:lnTo>
                    <a:pt x="617" y="771"/>
                  </a:lnTo>
                  <a:lnTo>
                    <a:pt x="462" y="562"/>
                  </a:lnTo>
                  <a:close/>
                  <a:moveTo>
                    <a:pt x="642" y="439"/>
                  </a:moveTo>
                  <a:lnTo>
                    <a:pt x="632" y="565"/>
                  </a:lnTo>
                  <a:lnTo>
                    <a:pt x="469" y="530"/>
                  </a:lnTo>
                  <a:lnTo>
                    <a:pt x="642" y="439"/>
                  </a:lnTo>
                  <a:close/>
                  <a:moveTo>
                    <a:pt x="673" y="455"/>
                  </a:moveTo>
                  <a:lnTo>
                    <a:pt x="779" y="596"/>
                  </a:lnTo>
                  <a:lnTo>
                    <a:pt x="665" y="572"/>
                  </a:lnTo>
                  <a:lnTo>
                    <a:pt x="673" y="455"/>
                  </a:lnTo>
                  <a:close/>
                  <a:moveTo>
                    <a:pt x="801" y="354"/>
                  </a:moveTo>
                  <a:lnTo>
                    <a:pt x="911" y="502"/>
                  </a:lnTo>
                  <a:lnTo>
                    <a:pt x="819" y="596"/>
                  </a:lnTo>
                  <a:lnTo>
                    <a:pt x="685" y="416"/>
                  </a:lnTo>
                  <a:lnTo>
                    <a:pt x="801" y="354"/>
                  </a:lnTo>
                  <a:close/>
                  <a:moveTo>
                    <a:pt x="830" y="339"/>
                  </a:moveTo>
                  <a:lnTo>
                    <a:pt x="917" y="293"/>
                  </a:lnTo>
                  <a:lnTo>
                    <a:pt x="1003" y="408"/>
                  </a:lnTo>
                  <a:lnTo>
                    <a:pt x="935" y="478"/>
                  </a:lnTo>
                  <a:lnTo>
                    <a:pt x="830" y="339"/>
                  </a:lnTo>
                  <a:close/>
                  <a:moveTo>
                    <a:pt x="850" y="203"/>
                  </a:moveTo>
                  <a:lnTo>
                    <a:pt x="897" y="266"/>
                  </a:lnTo>
                  <a:lnTo>
                    <a:pt x="830" y="302"/>
                  </a:lnTo>
                  <a:lnTo>
                    <a:pt x="850" y="203"/>
                  </a:lnTo>
                  <a:close/>
                  <a:moveTo>
                    <a:pt x="993" y="215"/>
                  </a:moveTo>
                  <a:lnTo>
                    <a:pt x="927" y="250"/>
                  </a:lnTo>
                  <a:lnTo>
                    <a:pt x="859" y="159"/>
                  </a:lnTo>
                  <a:lnTo>
                    <a:pt x="879" y="62"/>
                  </a:lnTo>
                  <a:lnTo>
                    <a:pt x="993" y="215"/>
                  </a:ln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9" name="Freeform 142">
              <a:extLst>
                <a:ext uri="{FF2B5EF4-FFF2-40B4-BE49-F238E27FC236}">
                  <a16:creationId xmlns:a16="http://schemas.microsoft.com/office/drawing/2014/main" id="{02F8C17F-0FC3-4149-9AA0-5CB69D93B6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1288" y="4897438"/>
              <a:ext cx="871538" cy="725488"/>
            </a:xfrm>
            <a:custGeom>
              <a:avLst/>
              <a:gdLst>
                <a:gd name="T0" fmla="*/ 1289 w 1298"/>
                <a:gd name="T1" fmla="*/ 496 h 1079"/>
                <a:gd name="T2" fmla="*/ 1195 w 1298"/>
                <a:gd name="T3" fmla="*/ 481 h 1079"/>
                <a:gd name="T4" fmla="*/ 1159 w 1298"/>
                <a:gd name="T5" fmla="*/ 509 h 1079"/>
                <a:gd name="T6" fmla="*/ 1119 w 1298"/>
                <a:gd name="T7" fmla="*/ 400 h 1079"/>
                <a:gd name="T8" fmla="*/ 1151 w 1298"/>
                <a:gd name="T9" fmla="*/ 456 h 1079"/>
                <a:gd name="T10" fmla="*/ 962 w 1298"/>
                <a:gd name="T11" fmla="*/ 553 h 1079"/>
                <a:gd name="T12" fmla="*/ 235 w 1298"/>
                <a:gd name="T13" fmla="*/ 26 h 1079"/>
                <a:gd name="T14" fmla="*/ 166 w 1298"/>
                <a:gd name="T15" fmla="*/ 482 h 1079"/>
                <a:gd name="T16" fmla="*/ 0 w 1298"/>
                <a:gd name="T17" fmla="*/ 456 h 1079"/>
                <a:gd name="T18" fmla="*/ 892 w 1298"/>
                <a:gd name="T19" fmla="*/ 919 h 1079"/>
                <a:gd name="T20" fmla="*/ 808 w 1298"/>
                <a:gd name="T21" fmla="*/ 955 h 1079"/>
                <a:gd name="T22" fmla="*/ 869 w 1298"/>
                <a:gd name="T23" fmla="*/ 1027 h 1079"/>
                <a:gd name="T24" fmla="*/ 926 w 1298"/>
                <a:gd name="T25" fmla="*/ 1021 h 1079"/>
                <a:gd name="T26" fmla="*/ 885 w 1298"/>
                <a:gd name="T27" fmla="*/ 1036 h 1079"/>
                <a:gd name="T28" fmla="*/ 1085 w 1298"/>
                <a:gd name="T29" fmla="*/ 859 h 1079"/>
                <a:gd name="T30" fmla="*/ 1298 w 1298"/>
                <a:gd name="T31" fmla="*/ 816 h 1079"/>
                <a:gd name="T32" fmla="*/ 1101 w 1298"/>
                <a:gd name="T33" fmla="*/ 830 h 1079"/>
                <a:gd name="T34" fmla="*/ 1255 w 1298"/>
                <a:gd name="T35" fmla="*/ 825 h 1079"/>
                <a:gd name="T36" fmla="*/ 1101 w 1298"/>
                <a:gd name="T37" fmla="*/ 830 h 1079"/>
                <a:gd name="T38" fmla="*/ 1000 w 1298"/>
                <a:gd name="T39" fmla="*/ 793 h 1079"/>
                <a:gd name="T40" fmla="*/ 1124 w 1298"/>
                <a:gd name="T41" fmla="*/ 722 h 1079"/>
                <a:gd name="T42" fmla="*/ 927 w 1298"/>
                <a:gd name="T43" fmla="*/ 922 h 1079"/>
                <a:gd name="T44" fmla="*/ 1054 w 1298"/>
                <a:gd name="T45" fmla="*/ 848 h 1079"/>
                <a:gd name="T46" fmla="*/ 927 w 1298"/>
                <a:gd name="T47" fmla="*/ 922 h 1079"/>
                <a:gd name="T48" fmla="*/ 952 w 1298"/>
                <a:gd name="T49" fmla="*/ 810 h 1079"/>
                <a:gd name="T50" fmla="*/ 880 w 1298"/>
                <a:gd name="T51" fmla="*/ 783 h 1079"/>
                <a:gd name="T52" fmla="*/ 650 w 1298"/>
                <a:gd name="T53" fmla="*/ 550 h 1079"/>
                <a:gd name="T54" fmla="*/ 496 w 1298"/>
                <a:gd name="T55" fmla="*/ 605 h 1079"/>
                <a:gd name="T56" fmla="*/ 405 w 1298"/>
                <a:gd name="T57" fmla="*/ 416 h 1079"/>
                <a:gd name="T58" fmla="*/ 218 w 1298"/>
                <a:gd name="T59" fmla="*/ 502 h 1079"/>
                <a:gd name="T60" fmla="*/ 576 w 1298"/>
                <a:gd name="T61" fmla="*/ 339 h 1079"/>
                <a:gd name="T62" fmla="*/ 436 w 1298"/>
                <a:gd name="T63" fmla="*/ 402 h 1079"/>
                <a:gd name="T64" fmla="*/ 401 w 1298"/>
                <a:gd name="T65" fmla="*/ 382 h 1079"/>
                <a:gd name="T66" fmla="*/ 376 w 1298"/>
                <a:gd name="T67" fmla="*/ 174 h 1079"/>
                <a:gd name="T68" fmla="*/ 432 w 1298"/>
                <a:gd name="T69" fmla="*/ 368 h 1079"/>
                <a:gd name="T70" fmla="*/ 584 w 1298"/>
                <a:gd name="T71" fmla="*/ 299 h 1079"/>
                <a:gd name="T72" fmla="*/ 643 w 1298"/>
                <a:gd name="T73" fmla="*/ 517 h 1079"/>
                <a:gd name="T74" fmla="*/ 607 w 1298"/>
                <a:gd name="T75" fmla="*/ 350 h 1079"/>
                <a:gd name="T76" fmla="*/ 674 w 1298"/>
                <a:gd name="T77" fmla="*/ 506 h 1079"/>
                <a:gd name="T78" fmla="*/ 794 w 1298"/>
                <a:gd name="T79" fmla="*/ 463 h 1079"/>
                <a:gd name="T80" fmla="*/ 706 w 1298"/>
                <a:gd name="T81" fmla="*/ 652 h 1079"/>
                <a:gd name="T82" fmla="*/ 792 w 1298"/>
                <a:gd name="T83" fmla="*/ 499 h 1079"/>
                <a:gd name="T84" fmla="*/ 845 w 1298"/>
                <a:gd name="T85" fmla="*/ 735 h 1079"/>
                <a:gd name="T86" fmla="*/ 832 w 1298"/>
                <a:gd name="T87" fmla="*/ 494 h 1079"/>
                <a:gd name="T88" fmla="*/ 962 w 1298"/>
                <a:gd name="T89" fmla="*/ 595 h 1079"/>
                <a:gd name="T90" fmla="*/ 969 w 1298"/>
                <a:gd name="T91" fmla="*/ 781 h 1079"/>
                <a:gd name="T92" fmla="*/ 962 w 1298"/>
                <a:gd name="T93" fmla="*/ 595 h 1079"/>
                <a:gd name="T94" fmla="*/ 1055 w 1298"/>
                <a:gd name="T95" fmla="*/ 626 h 1079"/>
                <a:gd name="T96" fmla="*/ 1094 w 1298"/>
                <a:gd name="T97" fmla="*/ 558 h 1079"/>
                <a:gd name="T98" fmla="*/ 1082 w 1298"/>
                <a:gd name="T99" fmla="*/ 647 h 1079"/>
                <a:gd name="T100" fmla="*/ 1234 w 1298"/>
                <a:gd name="T101" fmla="*/ 526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98" h="1079">
                  <a:moveTo>
                    <a:pt x="1167" y="713"/>
                  </a:moveTo>
                  <a:lnTo>
                    <a:pt x="1289" y="496"/>
                  </a:lnTo>
                  <a:lnTo>
                    <a:pt x="1212" y="453"/>
                  </a:lnTo>
                  <a:lnTo>
                    <a:pt x="1195" y="481"/>
                  </a:lnTo>
                  <a:lnTo>
                    <a:pt x="1221" y="495"/>
                  </a:lnTo>
                  <a:lnTo>
                    <a:pt x="1159" y="509"/>
                  </a:lnTo>
                  <a:lnTo>
                    <a:pt x="1196" y="444"/>
                  </a:lnTo>
                  <a:lnTo>
                    <a:pt x="1119" y="400"/>
                  </a:lnTo>
                  <a:lnTo>
                    <a:pt x="1102" y="429"/>
                  </a:lnTo>
                  <a:lnTo>
                    <a:pt x="1151" y="456"/>
                  </a:lnTo>
                  <a:lnTo>
                    <a:pt x="1116" y="519"/>
                  </a:lnTo>
                  <a:lnTo>
                    <a:pt x="962" y="553"/>
                  </a:lnTo>
                  <a:lnTo>
                    <a:pt x="255" y="0"/>
                  </a:lnTo>
                  <a:lnTo>
                    <a:pt x="235" y="26"/>
                  </a:lnTo>
                  <a:lnTo>
                    <a:pt x="364" y="127"/>
                  </a:lnTo>
                  <a:lnTo>
                    <a:pt x="166" y="482"/>
                  </a:lnTo>
                  <a:lnTo>
                    <a:pt x="12" y="425"/>
                  </a:lnTo>
                  <a:lnTo>
                    <a:pt x="0" y="456"/>
                  </a:lnTo>
                  <a:lnTo>
                    <a:pt x="841" y="769"/>
                  </a:lnTo>
                  <a:lnTo>
                    <a:pt x="892" y="919"/>
                  </a:lnTo>
                  <a:lnTo>
                    <a:pt x="856" y="982"/>
                  </a:lnTo>
                  <a:lnTo>
                    <a:pt x="808" y="955"/>
                  </a:lnTo>
                  <a:lnTo>
                    <a:pt x="792" y="984"/>
                  </a:lnTo>
                  <a:lnTo>
                    <a:pt x="869" y="1027"/>
                  </a:lnTo>
                  <a:lnTo>
                    <a:pt x="906" y="961"/>
                  </a:lnTo>
                  <a:lnTo>
                    <a:pt x="926" y="1021"/>
                  </a:lnTo>
                  <a:lnTo>
                    <a:pt x="901" y="1007"/>
                  </a:lnTo>
                  <a:lnTo>
                    <a:pt x="885" y="1036"/>
                  </a:lnTo>
                  <a:lnTo>
                    <a:pt x="962" y="1079"/>
                  </a:lnTo>
                  <a:lnTo>
                    <a:pt x="1085" y="859"/>
                  </a:lnTo>
                  <a:lnTo>
                    <a:pt x="1241" y="918"/>
                  </a:lnTo>
                  <a:lnTo>
                    <a:pt x="1298" y="816"/>
                  </a:lnTo>
                  <a:lnTo>
                    <a:pt x="1167" y="713"/>
                  </a:lnTo>
                  <a:close/>
                  <a:moveTo>
                    <a:pt x="1101" y="830"/>
                  </a:moveTo>
                  <a:lnTo>
                    <a:pt x="1150" y="742"/>
                  </a:lnTo>
                  <a:lnTo>
                    <a:pt x="1255" y="825"/>
                  </a:lnTo>
                  <a:lnTo>
                    <a:pt x="1226" y="877"/>
                  </a:lnTo>
                  <a:lnTo>
                    <a:pt x="1101" y="830"/>
                  </a:lnTo>
                  <a:close/>
                  <a:moveTo>
                    <a:pt x="1070" y="819"/>
                  </a:moveTo>
                  <a:lnTo>
                    <a:pt x="1000" y="793"/>
                  </a:lnTo>
                  <a:lnTo>
                    <a:pt x="1065" y="676"/>
                  </a:lnTo>
                  <a:lnTo>
                    <a:pt x="1124" y="722"/>
                  </a:lnTo>
                  <a:lnTo>
                    <a:pt x="1070" y="819"/>
                  </a:lnTo>
                  <a:close/>
                  <a:moveTo>
                    <a:pt x="927" y="922"/>
                  </a:moveTo>
                  <a:lnTo>
                    <a:pt x="983" y="822"/>
                  </a:lnTo>
                  <a:lnTo>
                    <a:pt x="1054" y="848"/>
                  </a:lnTo>
                  <a:lnTo>
                    <a:pt x="959" y="1016"/>
                  </a:lnTo>
                  <a:lnTo>
                    <a:pt x="927" y="922"/>
                  </a:lnTo>
                  <a:close/>
                  <a:moveTo>
                    <a:pt x="880" y="783"/>
                  </a:moveTo>
                  <a:lnTo>
                    <a:pt x="952" y="810"/>
                  </a:lnTo>
                  <a:lnTo>
                    <a:pt x="913" y="880"/>
                  </a:lnTo>
                  <a:lnTo>
                    <a:pt x="880" y="783"/>
                  </a:lnTo>
                  <a:close/>
                  <a:moveTo>
                    <a:pt x="496" y="605"/>
                  </a:moveTo>
                  <a:lnTo>
                    <a:pt x="650" y="550"/>
                  </a:lnTo>
                  <a:lnTo>
                    <a:pt x="676" y="672"/>
                  </a:lnTo>
                  <a:lnTo>
                    <a:pt x="496" y="605"/>
                  </a:lnTo>
                  <a:close/>
                  <a:moveTo>
                    <a:pt x="218" y="502"/>
                  </a:moveTo>
                  <a:lnTo>
                    <a:pt x="405" y="416"/>
                  </a:lnTo>
                  <a:lnTo>
                    <a:pt x="425" y="579"/>
                  </a:lnTo>
                  <a:lnTo>
                    <a:pt x="218" y="502"/>
                  </a:lnTo>
                  <a:close/>
                  <a:moveTo>
                    <a:pt x="436" y="402"/>
                  </a:moveTo>
                  <a:lnTo>
                    <a:pt x="576" y="339"/>
                  </a:lnTo>
                  <a:lnTo>
                    <a:pt x="455" y="555"/>
                  </a:lnTo>
                  <a:lnTo>
                    <a:pt x="436" y="402"/>
                  </a:lnTo>
                  <a:close/>
                  <a:moveTo>
                    <a:pt x="376" y="174"/>
                  </a:moveTo>
                  <a:lnTo>
                    <a:pt x="401" y="382"/>
                  </a:lnTo>
                  <a:lnTo>
                    <a:pt x="211" y="469"/>
                  </a:lnTo>
                  <a:lnTo>
                    <a:pt x="376" y="174"/>
                  </a:lnTo>
                  <a:close/>
                  <a:moveTo>
                    <a:pt x="584" y="299"/>
                  </a:moveTo>
                  <a:lnTo>
                    <a:pt x="432" y="368"/>
                  </a:lnTo>
                  <a:lnTo>
                    <a:pt x="408" y="161"/>
                  </a:lnTo>
                  <a:lnTo>
                    <a:pt x="584" y="299"/>
                  </a:lnTo>
                  <a:close/>
                  <a:moveTo>
                    <a:pt x="607" y="350"/>
                  </a:moveTo>
                  <a:lnTo>
                    <a:pt x="643" y="517"/>
                  </a:lnTo>
                  <a:lnTo>
                    <a:pt x="480" y="576"/>
                  </a:lnTo>
                  <a:lnTo>
                    <a:pt x="607" y="350"/>
                  </a:lnTo>
                  <a:close/>
                  <a:moveTo>
                    <a:pt x="794" y="463"/>
                  </a:moveTo>
                  <a:lnTo>
                    <a:pt x="674" y="506"/>
                  </a:lnTo>
                  <a:lnTo>
                    <a:pt x="639" y="343"/>
                  </a:lnTo>
                  <a:lnTo>
                    <a:pt x="794" y="463"/>
                  </a:lnTo>
                  <a:close/>
                  <a:moveTo>
                    <a:pt x="792" y="499"/>
                  </a:moveTo>
                  <a:lnTo>
                    <a:pt x="706" y="652"/>
                  </a:lnTo>
                  <a:lnTo>
                    <a:pt x="681" y="539"/>
                  </a:lnTo>
                  <a:lnTo>
                    <a:pt x="792" y="499"/>
                  </a:lnTo>
                  <a:close/>
                  <a:moveTo>
                    <a:pt x="936" y="574"/>
                  </a:moveTo>
                  <a:lnTo>
                    <a:pt x="845" y="735"/>
                  </a:lnTo>
                  <a:lnTo>
                    <a:pt x="723" y="690"/>
                  </a:lnTo>
                  <a:lnTo>
                    <a:pt x="832" y="494"/>
                  </a:lnTo>
                  <a:lnTo>
                    <a:pt x="936" y="574"/>
                  </a:lnTo>
                  <a:close/>
                  <a:moveTo>
                    <a:pt x="962" y="595"/>
                  </a:moveTo>
                  <a:lnTo>
                    <a:pt x="1039" y="655"/>
                  </a:lnTo>
                  <a:lnTo>
                    <a:pt x="969" y="781"/>
                  </a:lnTo>
                  <a:lnTo>
                    <a:pt x="877" y="747"/>
                  </a:lnTo>
                  <a:lnTo>
                    <a:pt x="962" y="595"/>
                  </a:lnTo>
                  <a:close/>
                  <a:moveTo>
                    <a:pt x="1094" y="558"/>
                  </a:moveTo>
                  <a:lnTo>
                    <a:pt x="1055" y="626"/>
                  </a:lnTo>
                  <a:lnTo>
                    <a:pt x="996" y="580"/>
                  </a:lnTo>
                  <a:lnTo>
                    <a:pt x="1094" y="558"/>
                  </a:lnTo>
                  <a:close/>
                  <a:moveTo>
                    <a:pt x="1141" y="693"/>
                  </a:moveTo>
                  <a:lnTo>
                    <a:pt x="1082" y="647"/>
                  </a:lnTo>
                  <a:lnTo>
                    <a:pt x="1137" y="548"/>
                  </a:lnTo>
                  <a:lnTo>
                    <a:pt x="1234" y="526"/>
                  </a:lnTo>
                  <a:lnTo>
                    <a:pt x="1141" y="693"/>
                  </a:ln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0" name="Freeform 143">
              <a:extLst>
                <a:ext uri="{FF2B5EF4-FFF2-40B4-BE49-F238E27FC236}">
                  <a16:creationId xmlns:a16="http://schemas.microsoft.com/office/drawing/2014/main" id="{CF7E7B4B-06D1-4829-A83A-78AD19A4C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0" y="2659063"/>
              <a:ext cx="614363" cy="309563"/>
            </a:xfrm>
            <a:custGeom>
              <a:avLst/>
              <a:gdLst>
                <a:gd name="T0" fmla="*/ 907 w 915"/>
                <a:gd name="T1" fmla="*/ 200 h 461"/>
                <a:gd name="T2" fmla="*/ 913 w 915"/>
                <a:gd name="T3" fmla="*/ 188 h 461"/>
                <a:gd name="T4" fmla="*/ 854 w 915"/>
                <a:gd name="T5" fmla="*/ 8 h 461"/>
                <a:gd name="T6" fmla="*/ 841 w 915"/>
                <a:gd name="T7" fmla="*/ 2 h 461"/>
                <a:gd name="T8" fmla="*/ 28 w 915"/>
                <a:gd name="T9" fmla="*/ 247 h 461"/>
                <a:gd name="T10" fmla="*/ 7 w 915"/>
                <a:gd name="T11" fmla="*/ 284 h 461"/>
                <a:gd name="T12" fmla="*/ 167 w 915"/>
                <a:gd name="T13" fmla="*/ 439 h 461"/>
                <a:gd name="T14" fmla="*/ 205 w 915"/>
                <a:gd name="T15" fmla="*/ 456 h 461"/>
                <a:gd name="T16" fmla="*/ 907 w 915"/>
                <a:gd name="T17" fmla="*/ 20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5" h="461">
                  <a:moveTo>
                    <a:pt x="907" y="200"/>
                  </a:moveTo>
                  <a:cubicBezTo>
                    <a:pt x="912" y="198"/>
                    <a:pt x="915" y="193"/>
                    <a:pt x="913" y="188"/>
                  </a:cubicBezTo>
                  <a:lnTo>
                    <a:pt x="854" y="8"/>
                  </a:lnTo>
                  <a:cubicBezTo>
                    <a:pt x="852" y="3"/>
                    <a:pt x="847" y="0"/>
                    <a:pt x="841" y="2"/>
                  </a:cubicBezTo>
                  <a:cubicBezTo>
                    <a:pt x="841" y="2"/>
                    <a:pt x="231" y="185"/>
                    <a:pt x="28" y="247"/>
                  </a:cubicBezTo>
                  <a:cubicBezTo>
                    <a:pt x="5" y="254"/>
                    <a:pt x="0" y="276"/>
                    <a:pt x="7" y="284"/>
                  </a:cubicBezTo>
                  <a:cubicBezTo>
                    <a:pt x="54" y="332"/>
                    <a:pt x="111" y="384"/>
                    <a:pt x="167" y="439"/>
                  </a:cubicBezTo>
                  <a:cubicBezTo>
                    <a:pt x="181" y="452"/>
                    <a:pt x="191" y="461"/>
                    <a:pt x="205" y="456"/>
                  </a:cubicBezTo>
                  <a:cubicBezTo>
                    <a:pt x="405" y="384"/>
                    <a:pt x="907" y="200"/>
                    <a:pt x="907" y="200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1" name="Freeform 144">
              <a:extLst>
                <a:ext uri="{FF2B5EF4-FFF2-40B4-BE49-F238E27FC236}">
                  <a16:creationId xmlns:a16="http://schemas.microsoft.com/office/drawing/2014/main" id="{9C39AF94-1FE0-46F8-AA4C-9EE6E730C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9838" y="2643188"/>
              <a:ext cx="85725" cy="142875"/>
            </a:xfrm>
            <a:custGeom>
              <a:avLst/>
              <a:gdLst>
                <a:gd name="T0" fmla="*/ 61 w 127"/>
                <a:gd name="T1" fmla="*/ 203 h 211"/>
                <a:gd name="T2" fmla="*/ 73 w 127"/>
                <a:gd name="T3" fmla="*/ 209 h 211"/>
                <a:gd name="T4" fmla="*/ 104 w 127"/>
                <a:gd name="T5" fmla="*/ 198 h 211"/>
                <a:gd name="T6" fmla="*/ 120 w 127"/>
                <a:gd name="T7" fmla="*/ 188 h 211"/>
                <a:gd name="T8" fmla="*/ 126 w 127"/>
                <a:gd name="T9" fmla="*/ 179 h 211"/>
                <a:gd name="T10" fmla="*/ 124 w 127"/>
                <a:gd name="T11" fmla="*/ 160 h 211"/>
                <a:gd name="T12" fmla="*/ 78 w 127"/>
                <a:gd name="T13" fmla="*/ 21 h 211"/>
                <a:gd name="T14" fmla="*/ 68 w 127"/>
                <a:gd name="T15" fmla="*/ 5 h 211"/>
                <a:gd name="T16" fmla="*/ 58 w 127"/>
                <a:gd name="T17" fmla="*/ 1 h 211"/>
                <a:gd name="T18" fmla="*/ 39 w 127"/>
                <a:gd name="T19" fmla="*/ 3 h 211"/>
                <a:gd name="T20" fmla="*/ 8 w 127"/>
                <a:gd name="T21" fmla="*/ 12 h 211"/>
                <a:gd name="T22" fmla="*/ 2 w 127"/>
                <a:gd name="T23" fmla="*/ 24 h 211"/>
                <a:gd name="T24" fmla="*/ 61 w 127"/>
                <a:gd name="T25" fmla="*/ 20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211">
                  <a:moveTo>
                    <a:pt x="61" y="203"/>
                  </a:moveTo>
                  <a:cubicBezTo>
                    <a:pt x="63" y="208"/>
                    <a:pt x="68" y="211"/>
                    <a:pt x="73" y="209"/>
                  </a:cubicBezTo>
                  <a:lnTo>
                    <a:pt x="104" y="198"/>
                  </a:lnTo>
                  <a:cubicBezTo>
                    <a:pt x="109" y="196"/>
                    <a:pt x="116" y="192"/>
                    <a:pt x="120" y="188"/>
                  </a:cubicBezTo>
                  <a:lnTo>
                    <a:pt x="126" y="179"/>
                  </a:lnTo>
                  <a:cubicBezTo>
                    <a:pt x="127" y="173"/>
                    <a:pt x="126" y="165"/>
                    <a:pt x="124" y="160"/>
                  </a:cubicBezTo>
                  <a:lnTo>
                    <a:pt x="78" y="21"/>
                  </a:lnTo>
                  <a:cubicBezTo>
                    <a:pt x="77" y="16"/>
                    <a:pt x="72" y="9"/>
                    <a:pt x="68" y="5"/>
                  </a:cubicBezTo>
                  <a:lnTo>
                    <a:pt x="58" y="1"/>
                  </a:lnTo>
                  <a:cubicBezTo>
                    <a:pt x="53" y="0"/>
                    <a:pt x="44" y="1"/>
                    <a:pt x="39" y="3"/>
                  </a:cubicBezTo>
                  <a:lnTo>
                    <a:pt x="8" y="12"/>
                  </a:lnTo>
                  <a:cubicBezTo>
                    <a:pt x="3" y="14"/>
                    <a:pt x="0" y="19"/>
                    <a:pt x="2" y="24"/>
                  </a:cubicBezTo>
                  <a:lnTo>
                    <a:pt x="61" y="203"/>
                  </a:ln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2" name="Freeform 145">
              <a:extLst>
                <a:ext uri="{FF2B5EF4-FFF2-40B4-BE49-F238E27FC236}">
                  <a16:creationId xmlns:a16="http://schemas.microsoft.com/office/drawing/2014/main" id="{25CB382C-B487-4270-90C2-A361364AA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5563" y="2641600"/>
              <a:ext cx="280988" cy="257175"/>
            </a:xfrm>
            <a:custGeom>
              <a:avLst/>
              <a:gdLst>
                <a:gd name="T0" fmla="*/ 239 w 420"/>
                <a:gd name="T1" fmla="*/ 71 h 383"/>
                <a:gd name="T2" fmla="*/ 0 w 420"/>
                <a:gd name="T3" fmla="*/ 111 h 383"/>
                <a:gd name="T4" fmla="*/ 27 w 420"/>
                <a:gd name="T5" fmla="*/ 94 h 383"/>
                <a:gd name="T6" fmla="*/ 275 w 420"/>
                <a:gd name="T7" fmla="*/ 232 h 383"/>
                <a:gd name="T8" fmla="*/ 27 w 420"/>
                <a:gd name="T9" fmla="*/ 112 h 383"/>
                <a:gd name="T10" fmla="*/ 6 w 420"/>
                <a:gd name="T11" fmla="*/ 123 h 383"/>
                <a:gd name="T12" fmla="*/ 171 w 420"/>
                <a:gd name="T13" fmla="*/ 281 h 383"/>
                <a:gd name="T14" fmla="*/ 420 w 420"/>
                <a:gd name="T15" fmla="*/ 241 h 383"/>
                <a:gd name="T16" fmla="*/ 363 w 420"/>
                <a:gd name="T17" fmla="*/ 206 h 383"/>
                <a:gd name="T18" fmla="*/ 239 w 420"/>
                <a:gd name="T19" fmla="*/ 7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0" h="383">
                  <a:moveTo>
                    <a:pt x="239" y="71"/>
                  </a:moveTo>
                  <a:cubicBezTo>
                    <a:pt x="134" y="0"/>
                    <a:pt x="35" y="66"/>
                    <a:pt x="0" y="111"/>
                  </a:cubicBezTo>
                  <a:cubicBezTo>
                    <a:pt x="8" y="105"/>
                    <a:pt x="17" y="99"/>
                    <a:pt x="27" y="94"/>
                  </a:cubicBezTo>
                  <a:cubicBezTo>
                    <a:pt x="160" y="32"/>
                    <a:pt x="226" y="211"/>
                    <a:pt x="275" y="232"/>
                  </a:cubicBezTo>
                  <a:cubicBezTo>
                    <a:pt x="231" y="229"/>
                    <a:pt x="154" y="57"/>
                    <a:pt x="27" y="112"/>
                  </a:cubicBezTo>
                  <a:cubicBezTo>
                    <a:pt x="19" y="116"/>
                    <a:pt x="13" y="119"/>
                    <a:pt x="6" y="123"/>
                  </a:cubicBezTo>
                  <a:cubicBezTo>
                    <a:pt x="38" y="126"/>
                    <a:pt x="87" y="206"/>
                    <a:pt x="171" y="281"/>
                  </a:cubicBezTo>
                  <a:cubicBezTo>
                    <a:pt x="287" y="383"/>
                    <a:pt x="415" y="254"/>
                    <a:pt x="420" y="241"/>
                  </a:cubicBezTo>
                  <a:cubicBezTo>
                    <a:pt x="408" y="240"/>
                    <a:pt x="391" y="234"/>
                    <a:pt x="363" y="206"/>
                  </a:cubicBezTo>
                  <a:cubicBezTo>
                    <a:pt x="331" y="175"/>
                    <a:pt x="303" y="113"/>
                    <a:pt x="239" y="71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3" name="Freeform 146">
              <a:extLst>
                <a:ext uri="{FF2B5EF4-FFF2-40B4-BE49-F238E27FC236}">
                  <a16:creationId xmlns:a16="http://schemas.microsoft.com/office/drawing/2014/main" id="{138AAB77-0FB2-4C34-81C9-154ECDB76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513" y="2520950"/>
              <a:ext cx="203200" cy="165100"/>
            </a:xfrm>
            <a:custGeom>
              <a:avLst/>
              <a:gdLst>
                <a:gd name="T0" fmla="*/ 77 w 302"/>
                <a:gd name="T1" fmla="*/ 73 h 246"/>
                <a:gd name="T2" fmla="*/ 35 w 302"/>
                <a:gd name="T3" fmla="*/ 246 h 246"/>
                <a:gd name="T4" fmla="*/ 32 w 302"/>
                <a:gd name="T5" fmla="*/ 222 h 246"/>
                <a:gd name="T6" fmla="*/ 197 w 302"/>
                <a:gd name="T7" fmla="*/ 95 h 246"/>
                <a:gd name="T8" fmla="*/ 44 w 302"/>
                <a:gd name="T9" fmla="*/ 227 h 246"/>
                <a:gd name="T10" fmla="*/ 45 w 302"/>
                <a:gd name="T11" fmla="*/ 245 h 246"/>
                <a:gd name="T12" fmla="*/ 199 w 302"/>
                <a:gd name="T13" fmla="*/ 179 h 246"/>
                <a:gd name="T14" fmla="*/ 245 w 302"/>
                <a:gd name="T15" fmla="*/ 0 h 246"/>
                <a:gd name="T16" fmla="*/ 204 w 302"/>
                <a:gd name="T17" fmla="*/ 29 h 246"/>
                <a:gd name="T18" fmla="*/ 77 w 302"/>
                <a:gd name="T19" fmla="*/ 7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" h="246">
                  <a:moveTo>
                    <a:pt x="77" y="73"/>
                  </a:moveTo>
                  <a:cubicBezTo>
                    <a:pt x="0" y="123"/>
                    <a:pt x="15" y="209"/>
                    <a:pt x="35" y="246"/>
                  </a:cubicBezTo>
                  <a:cubicBezTo>
                    <a:pt x="34" y="238"/>
                    <a:pt x="32" y="230"/>
                    <a:pt x="32" y="222"/>
                  </a:cubicBezTo>
                  <a:cubicBezTo>
                    <a:pt x="29" y="115"/>
                    <a:pt x="169" y="122"/>
                    <a:pt x="197" y="95"/>
                  </a:cubicBezTo>
                  <a:cubicBezTo>
                    <a:pt x="182" y="124"/>
                    <a:pt x="44" y="126"/>
                    <a:pt x="44" y="227"/>
                  </a:cubicBezTo>
                  <a:cubicBezTo>
                    <a:pt x="44" y="234"/>
                    <a:pt x="44" y="239"/>
                    <a:pt x="45" y="245"/>
                  </a:cubicBezTo>
                  <a:cubicBezTo>
                    <a:pt x="56" y="224"/>
                    <a:pt x="125" y="214"/>
                    <a:pt x="199" y="179"/>
                  </a:cubicBezTo>
                  <a:cubicBezTo>
                    <a:pt x="302" y="131"/>
                    <a:pt x="252" y="7"/>
                    <a:pt x="245" y="0"/>
                  </a:cubicBezTo>
                  <a:cubicBezTo>
                    <a:pt x="241" y="8"/>
                    <a:pt x="231" y="18"/>
                    <a:pt x="204" y="29"/>
                  </a:cubicBezTo>
                  <a:cubicBezTo>
                    <a:pt x="175" y="41"/>
                    <a:pt x="125" y="42"/>
                    <a:pt x="77" y="7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4" name="Freeform 147">
              <a:extLst>
                <a:ext uri="{FF2B5EF4-FFF2-40B4-BE49-F238E27FC236}">
                  <a16:creationId xmlns:a16="http://schemas.microsoft.com/office/drawing/2014/main" id="{941D3EE3-1794-475B-B0E6-235FF9CD7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463" y="2759075"/>
              <a:ext cx="836613" cy="963613"/>
            </a:xfrm>
            <a:custGeom>
              <a:avLst/>
              <a:gdLst>
                <a:gd name="T0" fmla="*/ 481 w 527"/>
                <a:gd name="T1" fmla="*/ 558 h 607"/>
                <a:gd name="T2" fmla="*/ 527 w 527"/>
                <a:gd name="T3" fmla="*/ 170 h 607"/>
                <a:gd name="T4" fmla="*/ 350 w 527"/>
                <a:gd name="T5" fmla="*/ 0 h 607"/>
                <a:gd name="T6" fmla="*/ 0 w 527"/>
                <a:gd name="T7" fmla="*/ 114 h 607"/>
                <a:gd name="T8" fmla="*/ 169 w 527"/>
                <a:gd name="T9" fmla="*/ 607 h 607"/>
                <a:gd name="T10" fmla="*/ 481 w 527"/>
                <a:gd name="T11" fmla="*/ 558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7" h="607">
                  <a:moveTo>
                    <a:pt x="481" y="558"/>
                  </a:moveTo>
                  <a:lnTo>
                    <a:pt x="527" y="170"/>
                  </a:lnTo>
                  <a:lnTo>
                    <a:pt x="350" y="0"/>
                  </a:lnTo>
                  <a:lnTo>
                    <a:pt x="0" y="114"/>
                  </a:lnTo>
                  <a:lnTo>
                    <a:pt x="169" y="607"/>
                  </a:lnTo>
                  <a:lnTo>
                    <a:pt x="481" y="558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5" name="Freeform 148">
              <a:extLst>
                <a:ext uri="{FF2B5EF4-FFF2-40B4-BE49-F238E27FC236}">
                  <a16:creationId xmlns:a16="http://schemas.microsoft.com/office/drawing/2014/main" id="{A76DC61C-7B7D-4CC1-B35D-6DFBC0C62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592513"/>
              <a:ext cx="774700" cy="382588"/>
            </a:xfrm>
            <a:custGeom>
              <a:avLst/>
              <a:gdLst>
                <a:gd name="T0" fmla="*/ 0 w 488"/>
                <a:gd name="T1" fmla="*/ 70 h 241"/>
                <a:gd name="T2" fmla="*/ 14 w 488"/>
                <a:gd name="T3" fmla="*/ 241 h 241"/>
                <a:gd name="T4" fmla="*/ 488 w 488"/>
                <a:gd name="T5" fmla="*/ 171 h 241"/>
                <a:gd name="T6" fmla="*/ 463 w 488"/>
                <a:gd name="T7" fmla="*/ 0 h 241"/>
                <a:gd name="T8" fmla="*/ 0 w 488"/>
                <a:gd name="T9" fmla="*/ 7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241">
                  <a:moveTo>
                    <a:pt x="0" y="70"/>
                  </a:moveTo>
                  <a:lnTo>
                    <a:pt x="14" y="241"/>
                  </a:lnTo>
                  <a:lnTo>
                    <a:pt x="488" y="171"/>
                  </a:lnTo>
                  <a:lnTo>
                    <a:pt x="463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6" name="Freeform 149">
              <a:extLst>
                <a:ext uri="{FF2B5EF4-FFF2-40B4-BE49-F238E27FC236}">
                  <a16:creationId xmlns:a16="http://schemas.microsoft.com/office/drawing/2014/main" id="{7937B946-84A7-474A-9B1D-FEAEF8A18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2822575"/>
              <a:ext cx="471488" cy="282575"/>
            </a:xfrm>
            <a:custGeom>
              <a:avLst/>
              <a:gdLst>
                <a:gd name="T0" fmla="*/ 686 w 703"/>
                <a:gd name="T1" fmla="*/ 111 h 422"/>
                <a:gd name="T2" fmla="*/ 664 w 703"/>
                <a:gd name="T3" fmla="*/ 43 h 422"/>
                <a:gd name="T4" fmla="*/ 601 w 703"/>
                <a:gd name="T5" fmla="*/ 11 h 422"/>
                <a:gd name="T6" fmla="*/ 72 w 703"/>
                <a:gd name="T7" fmla="*/ 182 h 422"/>
                <a:gd name="T8" fmla="*/ 48 w 703"/>
                <a:gd name="T9" fmla="*/ 170 h 422"/>
                <a:gd name="T10" fmla="*/ 25 w 703"/>
                <a:gd name="T11" fmla="*/ 95 h 422"/>
                <a:gd name="T12" fmla="*/ 0 w 703"/>
                <a:gd name="T13" fmla="*/ 104 h 422"/>
                <a:gd name="T14" fmla="*/ 22 w 703"/>
                <a:gd name="T15" fmla="*/ 173 h 422"/>
                <a:gd name="T16" fmla="*/ 76 w 703"/>
                <a:gd name="T17" fmla="*/ 208 h 422"/>
                <a:gd name="T18" fmla="*/ 609 w 703"/>
                <a:gd name="T19" fmla="*/ 35 h 422"/>
                <a:gd name="T20" fmla="*/ 639 w 703"/>
                <a:gd name="T21" fmla="*/ 51 h 422"/>
                <a:gd name="T22" fmla="*/ 661 w 703"/>
                <a:gd name="T23" fmla="*/ 118 h 422"/>
                <a:gd name="T24" fmla="*/ 646 w 703"/>
                <a:gd name="T25" fmla="*/ 149 h 422"/>
                <a:gd name="T26" fmla="*/ 626 w 703"/>
                <a:gd name="T27" fmla="*/ 155 h 422"/>
                <a:gd name="T28" fmla="*/ 613 w 703"/>
                <a:gd name="T29" fmla="*/ 115 h 422"/>
                <a:gd name="T30" fmla="*/ 567 w 703"/>
                <a:gd name="T31" fmla="*/ 92 h 422"/>
                <a:gd name="T32" fmla="*/ 86 w 703"/>
                <a:gd name="T33" fmla="*/ 247 h 422"/>
                <a:gd name="T34" fmla="*/ 62 w 703"/>
                <a:gd name="T35" fmla="*/ 294 h 422"/>
                <a:gd name="T36" fmla="*/ 94 w 703"/>
                <a:gd name="T37" fmla="*/ 392 h 422"/>
                <a:gd name="T38" fmla="*/ 141 w 703"/>
                <a:gd name="T39" fmla="*/ 416 h 422"/>
                <a:gd name="T40" fmla="*/ 622 w 703"/>
                <a:gd name="T41" fmla="*/ 262 h 422"/>
                <a:gd name="T42" fmla="*/ 646 w 703"/>
                <a:gd name="T43" fmla="*/ 215 h 422"/>
                <a:gd name="T44" fmla="*/ 634 w 703"/>
                <a:gd name="T45" fmla="*/ 180 h 422"/>
                <a:gd name="T46" fmla="*/ 654 w 703"/>
                <a:gd name="T47" fmla="*/ 173 h 422"/>
                <a:gd name="T48" fmla="*/ 686 w 703"/>
                <a:gd name="T49" fmla="*/ 11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3" h="422">
                  <a:moveTo>
                    <a:pt x="686" y="111"/>
                  </a:moveTo>
                  <a:lnTo>
                    <a:pt x="664" y="43"/>
                  </a:lnTo>
                  <a:cubicBezTo>
                    <a:pt x="657" y="22"/>
                    <a:pt x="641" y="0"/>
                    <a:pt x="601" y="11"/>
                  </a:cubicBezTo>
                  <a:cubicBezTo>
                    <a:pt x="601" y="11"/>
                    <a:pt x="206" y="138"/>
                    <a:pt x="72" y="182"/>
                  </a:cubicBezTo>
                  <a:cubicBezTo>
                    <a:pt x="59" y="186"/>
                    <a:pt x="51" y="180"/>
                    <a:pt x="48" y="170"/>
                  </a:cubicBezTo>
                  <a:cubicBezTo>
                    <a:pt x="43" y="154"/>
                    <a:pt x="30" y="112"/>
                    <a:pt x="25" y="95"/>
                  </a:cubicBezTo>
                  <a:lnTo>
                    <a:pt x="0" y="104"/>
                  </a:lnTo>
                  <a:cubicBezTo>
                    <a:pt x="5" y="120"/>
                    <a:pt x="17" y="158"/>
                    <a:pt x="22" y="173"/>
                  </a:cubicBezTo>
                  <a:cubicBezTo>
                    <a:pt x="31" y="203"/>
                    <a:pt x="39" y="219"/>
                    <a:pt x="76" y="208"/>
                  </a:cubicBezTo>
                  <a:lnTo>
                    <a:pt x="609" y="35"/>
                  </a:lnTo>
                  <a:cubicBezTo>
                    <a:pt x="623" y="32"/>
                    <a:pt x="636" y="41"/>
                    <a:pt x="639" y="51"/>
                  </a:cubicBezTo>
                  <a:lnTo>
                    <a:pt x="661" y="118"/>
                  </a:lnTo>
                  <a:cubicBezTo>
                    <a:pt x="668" y="138"/>
                    <a:pt x="656" y="145"/>
                    <a:pt x="646" y="149"/>
                  </a:cubicBezTo>
                  <a:lnTo>
                    <a:pt x="626" y="155"/>
                  </a:lnTo>
                  <a:lnTo>
                    <a:pt x="613" y="115"/>
                  </a:lnTo>
                  <a:cubicBezTo>
                    <a:pt x="607" y="96"/>
                    <a:pt x="586" y="85"/>
                    <a:pt x="567" y="92"/>
                  </a:cubicBezTo>
                  <a:lnTo>
                    <a:pt x="86" y="247"/>
                  </a:lnTo>
                  <a:cubicBezTo>
                    <a:pt x="67" y="254"/>
                    <a:pt x="56" y="275"/>
                    <a:pt x="62" y="294"/>
                  </a:cubicBezTo>
                  <a:lnTo>
                    <a:pt x="94" y="392"/>
                  </a:lnTo>
                  <a:cubicBezTo>
                    <a:pt x="100" y="411"/>
                    <a:pt x="121" y="422"/>
                    <a:pt x="141" y="416"/>
                  </a:cubicBezTo>
                  <a:lnTo>
                    <a:pt x="622" y="262"/>
                  </a:lnTo>
                  <a:cubicBezTo>
                    <a:pt x="641" y="256"/>
                    <a:pt x="652" y="235"/>
                    <a:pt x="646" y="215"/>
                  </a:cubicBezTo>
                  <a:lnTo>
                    <a:pt x="634" y="180"/>
                  </a:lnTo>
                  <a:lnTo>
                    <a:pt x="654" y="173"/>
                  </a:lnTo>
                  <a:cubicBezTo>
                    <a:pt x="675" y="167"/>
                    <a:pt x="703" y="153"/>
                    <a:pt x="686" y="111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7" name="Freeform 150">
              <a:extLst>
                <a:ext uri="{FF2B5EF4-FFF2-40B4-BE49-F238E27FC236}">
                  <a16:creationId xmlns:a16="http://schemas.microsoft.com/office/drawing/2014/main" id="{C2A66234-968F-48A2-AFDF-CE365F569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288" y="3001963"/>
              <a:ext cx="962025" cy="517525"/>
            </a:xfrm>
            <a:custGeom>
              <a:avLst/>
              <a:gdLst>
                <a:gd name="T0" fmla="*/ 1421 w 1432"/>
                <a:gd name="T1" fmla="*/ 346 h 770"/>
                <a:gd name="T2" fmla="*/ 1364 w 1432"/>
                <a:gd name="T3" fmla="*/ 153 h 770"/>
                <a:gd name="T4" fmla="*/ 1251 w 1432"/>
                <a:gd name="T5" fmla="*/ 112 h 770"/>
                <a:gd name="T6" fmla="*/ 785 w 1432"/>
                <a:gd name="T7" fmla="*/ 250 h 770"/>
                <a:gd name="T8" fmla="*/ 780 w 1432"/>
                <a:gd name="T9" fmla="*/ 236 h 770"/>
                <a:gd name="T10" fmla="*/ 717 w 1432"/>
                <a:gd name="T11" fmla="*/ 204 h 770"/>
                <a:gd name="T12" fmla="*/ 92 w 1432"/>
                <a:gd name="T13" fmla="*/ 391 h 770"/>
                <a:gd name="T14" fmla="*/ 61 w 1432"/>
                <a:gd name="T15" fmla="*/ 376 h 770"/>
                <a:gd name="T16" fmla="*/ 39 w 1432"/>
                <a:gd name="T17" fmla="*/ 308 h 770"/>
                <a:gd name="T18" fmla="*/ 55 w 1432"/>
                <a:gd name="T19" fmla="*/ 278 h 770"/>
                <a:gd name="T20" fmla="*/ 88 w 1432"/>
                <a:gd name="T21" fmla="*/ 267 h 770"/>
                <a:gd name="T22" fmla="*/ 101 w 1432"/>
                <a:gd name="T23" fmla="*/ 307 h 770"/>
                <a:gd name="T24" fmla="*/ 147 w 1432"/>
                <a:gd name="T25" fmla="*/ 331 h 770"/>
                <a:gd name="T26" fmla="*/ 628 w 1432"/>
                <a:gd name="T27" fmla="*/ 175 h 770"/>
                <a:gd name="T28" fmla="*/ 652 w 1432"/>
                <a:gd name="T29" fmla="*/ 128 h 770"/>
                <a:gd name="T30" fmla="*/ 620 w 1432"/>
                <a:gd name="T31" fmla="*/ 30 h 770"/>
                <a:gd name="T32" fmla="*/ 573 w 1432"/>
                <a:gd name="T33" fmla="*/ 6 h 770"/>
                <a:gd name="T34" fmla="*/ 92 w 1432"/>
                <a:gd name="T35" fmla="*/ 160 h 770"/>
                <a:gd name="T36" fmla="*/ 68 w 1432"/>
                <a:gd name="T37" fmla="*/ 207 h 770"/>
                <a:gd name="T38" fmla="*/ 80 w 1432"/>
                <a:gd name="T39" fmla="*/ 242 h 770"/>
                <a:gd name="T40" fmla="*/ 47 w 1432"/>
                <a:gd name="T41" fmla="*/ 253 h 770"/>
                <a:gd name="T42" fmla="*/ 15 w 1432"/>
                <a:gd name="T43" fmla="*/ 316 h 770"/>
                <a:gd name="T44" fmla="*/ 36 w 1432"/>
                <a:gd name="T45" fmla="*/ 384 h 770"/>
                <a:gd name="T46" fmla="*/ 99 w 1432"/>
                <a:gd name="T47" fmla="*/ 416 h 770"/>
                <a:gd name="T48" fmla="*/ 733 w 1432"/>
                <a:gd name="T49" fmla="*/ 227 h 770"/>
                <a:gd name="T50" fmla="*/ 755 w 1432"/>
                <a:gd name="T51" fmla="*/ 244 h 770"/>
                <a:gd name="T52" fmla="*/ 760 w 1432"/>
                <a:gd name="T53" fmla="*/ 258 h 770"/>
                <a:gd name="T54" fmla="*/ 176 w 1432"/>
                <a:gd name="T55" fmla="*/ 431 h 770"/>
                <a:gd name="T56" fmla="*/ 103 w 1432"/>
                <a:gd name="T57" fmla="*/ 526 h 770"/>
                <a:gd name="T58" fmla="*/ 158 w 1432"/>
                <a:gd name="T59" fmla="*/ 715 h 770"/>
                <a:gd name="T60" fmla="*/ 271 w 1432"/>
                <a:gd name="T61" fmla="*/ 755 h 770"/>
                <a:gd name="T62" fmla="*/ 1348 w 1432"/>
                <a:gd name="T63" fmla="*/ 441 h 770"/>
                <a:gd name="T64" fmla="*/ 1421 w 1432"/>
                <a:gd name="T65" fmla="*/ 346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2" h="770">
                  <a:moveTo>
                    <a:pt x="1421" y="346"/>
                  </a:moveTo>
                  <a:lnTo>
                    <a:pt x="1364" y="153"/>
                  </a:lnTo>
                  <a:cubicBezTo>
                    <a:pt x="1353" y="116"/>
                    <a:pt x="1303" y="98"/>
                    <a:pt x="1251" y="112"/>
                  </a:cubicBezTo>
                  <a:lnTo>
                    <a:pt x="785" y="250"/>
                  </a:lnTo>
                  <a:lnTo>
                    <a:pt x="780" y="236"/>
                  </a:lnTo>
                  <a:cubicBezTo>
                    <a:pt x="773" y="215"/>
                    <a:pt x="761" y="190"/>
                    <a:pt x="717" y="204"/>
                  </a:cubicBezTo>
                  <a:lnTo>
                    <a:pt x="92" y="391"/>
                  </a:lnTo>
                  <a:cubicBezTo>
                    <a:pt x="73" y="394"/>
                    <a:pt x="65" y="386"/>
                    <a:pt x="61" y="376"/>
                  </a:cubicBezTo>
                  <a:cubicBezTo>
                    <a:pt x="61" y="376"/>
                    <a:pt x="45" y="325"/>
                    <a:pt x="39" y="308"/>
                  </a:cubicBezTo>
                  <a:cubicBezTo>
                    <a:pt x="33" y="286"/>
                    <a:pt x="45" y="281"/>
                    <a:pt x="55" y="278"/>
                  </a:cubicBezTo>
                  <a:cubicBezTo>
                    <a:pt x="62" y="276"/>
                    <a:pt x="79" y="270"/>
                    <a:pt x="88" y="267"/>
                  </a:cubicBezTo>
                  <a:lnTo>
                    <a:pt x="101" y="307"/>
                  </a:lnTo>
                  <a:cubicBezTo>
                    <a:pt x="107" y="326"/>
                    <a:pt x="128" y="337"/>
                    <a:pt x="147" y="331"/>
                  </a:cubicBezTo>
                  <a:lnTo>
                    <a:pt x="628" y="175"/>
                  </a:lnTo>
                  <a:cubicBezTo>
                    <a:pt x="647" y="169"/>
                    <a:pt x="658" y="148"/>
                    <a:pt x="652" y="128"/>
                  </a:cubicBezTo>
                  <a:lnTo>
                    <a:pt x="620" y="30"/>
                  </a:lnTo>
                  <a:cubicBezTo>
                    <a:pt x="614" y="11"/>
                    <a:pt x="593" y="0"/>
                    <a:pt x="573" y="6"/>
                  </a:cubicBezTo>
                  <a:lnTo>
                    <a:pt x="92" y="160"/>
                  </a:lnTo>
                  <a:cubicBezTo>
                    <a:pt x="73" y="166"/>
                    <a:pt x="62" y="187"/>
                    <a:pt x="68" y="207"/>
                  </a:cubicBezTo>
                  <a:lnTo>
                    <a:pt x="80" y="242"/>
                  </a:lnTo>
                  <a:lnTo>
                    <a:pt x="47" y="253"/>
                  </a:lnTo>
                  <a:cubicBezTo>
                    <a:pt x="26" y="260"/>
                    <a:pt x="0" y="273"/>
                    <a:pt x="15" y="316"/>
                  </a:cubicBezTo>
                  <a:cubicBezTo>
                    <a:pt x="20" y="333"/>
                    <a:pt x="31" y="367"/>
                    <a:pt x="36" y="384"/>
                  </a:cubicBezTo>
                  <a:cubicBezTo>
                    <a:pt x="43" y="405"/>
                    <a:pt x="61" y="427"/>
                    <a:pt x="99" y="416"/>
                  </a:cubicBezTo>
                  <a:cubicBezTo>
                    <a:pt x="257" y="369"/>
                    <a:pt x="718" y="231"/>
                    <a:pt x="733" y="227"/>
                  </a:cubicBezTo>
                  <a:cubicBezTo>
                    <a:pt x="742" y="225"/>
                    <a:pt x="752" y="234"/>
                    <a:pt x="755" y="244"/>
                  </a:cubicBezTo>
                  <a:lnTo>
                    <a:pt x="760" y="258"/>
                  </a:lnTo>
                  <a:lnTo>
                    <a:pt x="176" y="431"/>
                  </a:lnTo>
                  <a:cubicBezTo>
                    <a:pt x="125" y="446"/>
                    <a:pt x="92" y="488"/>
                    <a:pt x="103" y="526"/>
                  </a:cubicBezTo>
                  <a:lnTo>
                    <a:pt x="158" y="715"/>
                  </a:lnTo>
                  <a:cubicBezTo>
                    <a:pt x="169" y="752"/>
                    <a:pt x="220" y="770"/>
                    <a:pt x="271" y="755"/>
                  </a:cubicBezTo>
                  <a:lnTo>
                    <a:pt x="1348" y="441"/>
                  </a:lnTo>
                  <a:cubicBezTo>
                    <a:pt x="1399" y="426"/>
                    <a:pt x="1432" y="383"/>
                    <a:pt x="1421" y="346"/>
                  </a:cubicBezTo>
                </a:path>
              </a:pathLst>
            </a:custGeom>
            <a:solidFill>
              <a:srgbClr val="72B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8" name="Freeform 151">
              <a:extLst>
                <a:ext uri="{FF2B5EF4-FFF2-40B4-BE49-F238E27FC236}">
                  <a16:creationId xmlns:a16="http://schemas.microsoft.com/office/drawing/2014/main" id="{28A8B803-F216-422C-BF0C-C02061E1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388" y="3263900"/>
              <a:ext cx="261938" cy="206375"/>
            </a:xfrm>
            <a:custGeom>
              <a:avLst/>
              <a:gdLst>
                <a:gd name="T0" fmla="*/ 26 w 389"/>
                <a:gd name="T1" fmla="*/ 235 h 306"/>
                <a:gd name="T2" fmla="*/ 96 w 389"/>
                <a:gd name="T3" fmla="*/ 290 h 306"/>
                <a:gd name="T4" fmla="*/ 196 w 389"/>
                <a:gd name="T5" fmla="*/ 278 h 306"/>
                <a:gd name="T6" fmla="*/ 154 w 389"/>
                <a:gd name="T7" fmla="*/ 255 h 306"/>
                <a:gd name="T8" fmla="*/ 284 w 389"/>
                <a:gd name="T9" fmla="*/ 227 h 306"/>
                <a:gd name="T10" fmla="*/ 218 w 389"/>
                <a:gd name="T11" fmla="*/ 205 h 306"/>
                <a:gd name="T12" fmla="*/ 310 w 389"/>
                <a:gd name="T13" fmla="*/ 171 h 306"/>
                <a:gd name="T14" fmla="*/ 263 w 389"/>
                <a:gd name="T15" fmla="*/ 165 h 306"/>
                <a:gd name="T16" fmla="*/ 329 w 389"/>
                <a:gd name="T17" fmla="*/ 127 h 306"/>
                <a:gd name="T18" fmla="*/ 389 w 389"/>
                <a:gd name="T19" fmla="*/ 86 h 306"/>
                <a:gd name="T20" fmla="*/ 340 w 389"/>
                <a:gd name="T21" fmla="*/ 74 h 306"/>
                <a:gd name="T22" fmla="*/ 250 w 389"/>
                <a:gd name="T23" fmla="*/ 96 h 306"/>
                <a:gd name="T24" fmla="*/ 264 w 389"/>
                <a:gd name="T25" fmla="*/ 34 h 306"/>
                <a:gd name="T26" fmla="*/ 204 w 389"/>
                <a:gd name="T27" fmla="*/ 75 h 306"/>
                <a:gd name="T28" fmla="*/ 217 w 389"/>
                <a:gd name="T29" fmla="*/ 12 h 306"/>
                <a:gd name="T30" fmla="*/ 127 w 389"/>
                <a:gd name="T31" fmla="*/ 61 h 306"/>
                <a:gd name="T32" fmla="*/ 143 w 389"/>
                <a:gd name="T33" fmla="*/ 0 h 306"/>
                <a:gd name="T34" fmla="*/ 80 w 389"/>
                <a:gd name="T35" fmla="*/ 46 h 306"/>
                <a:gd name="T36" fmla="*/ 1 w 389"/>
                <a:gd name="T37" fmla="*/ 152 h 306"/>
                <a:gd name="T38" fmla="*/ 79 w 389"/>
                <a:gd name="T39" fmla="*/ 97 h 306"/>
                <a:gd name="T40" fmla="*/ 60 w 389"/>
                <a:gd name="T41" fmla="*/ 137 h 306"/>
                <a:gd name="T42" fmla="*/ 134 w 389"/>
                <a:gd name="T43" fmla="*/ 107 h 306"/>
                <a:gd name="T44" fmla="*/ 96 w 389"/>
                <a:gd name="T45" fmla="*/ 148 h 306"/>
                <a:gd name="T46" fmla="*/ 195 w 389"/>
                <a:gd name="T47" fmla="*/ 165 h 306"/>
                <a:gd name="T48" fmla="*/ 117 w 389"/>
                <a:gd name="T49" fmla="*/ 188 h 306"/>
                <a:gd name="T50" fmla="*/ 158 w 389"/>
                <a:gd name="T51" fmla="*/ 194 h 306"/>
                <a:gd name="T52" fmla="*/ 90 w 389"/>
                <a:gd name="T53" fmla="*/ 213 h 306"/>
                <a:gd name="T54" fmla="*/ 126 w 389"/>
                <a:gd name="T55" fmla="*/ 238 h 306"/>
                <a:gd name="T56" fmla="*/ 64 w 389"/>
                <a:gd name="T57" fmla="*/ 250 h 306"/>
                <a:gd name="T58" fmla="*/ 26 w 389"/>
                <a:gd name="T59" fmla="*/ 23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9" h="306">
                  <a:moveTo>
                    <a:pt x="26" y="235"/>
                  </a:moveTo>
                  <a:cubicBezTo>
                    <a:pt x="26" y="235"/>
                    <a:pt x="35" y="269"/>
                    <a:pt x="96" y="290"/>
                  </a:cubicBezTo>
                  <a:cubicBezTo>
                    <a:pt x="145" y="306"/>
                    <a:pt x="196" y="278"/>
                    <a:pt x="196" y="278"/>
                  </a:cubicBezTo>
                  <a:cubicBezTo>
                    <a:pt x="196" y="278"/>
                    <a:pt x="159" y="273"/>
                    <a:pt x="154" y="255"/>
                  </a:cubicBezTo>
                  <a:cubicBezTo>
                    <a:pt x="154" y="255"/>
                    <a:pt x="238" y="292"/>
                    <a:pt x="284" y="227"/>
                  </a:cubicBezTo>
                  <a:cubicBezTo>
                    <a:pt x="284" y="227"/>
                    <a:pt x="227" y="236"/>
                    <a:pt x="218" y="205"/>
                  </a:cubicBezTo>
                  <a:cubicBezTo>
                    <a:pt x="218" y="205"/>
                    <a:pt x="282" y="231"/>
                    <a:pt x="310" y="171"/>
                  </a:cubicBezTo>
                  <a:cubicBezTo>
                    <a:pt x="310" y="171"/>
                    <a:pt x="280" y="183"/>
                    <a:pt x="263" y="165"/>
                  </a:cubicBezTo>
                  <a:cubicBezTo>
                    <a:pt x="263" y="165"/>
                    <a:pt x="304" y="170"/>
                    <a:pt x="329" y="127"/>
                  </a:cubicBezTo>
                  <a:cubicBezTo>
                    <a:pt x="354" y="83"/>
                    <a:pt x="389" y="86"/>
                    <a:pt x="389" y="86"/>
                  </a:cubicBezTo>
                  <a:cubicBezTo>
                    <a:pt x="389" y="86"/>
                    <a:pt x="373" y="62"/>
                    <a:pt x="340" y="74"/>
                  </a:cubicBezTo>
                  <a:cubicBezTo>
                    <a:pt x="307" y="87"/>
                    <a:pt x="282" y="105"/>
                    <a:pt x="250" y="96"/>
                  </a:cubicBezTo>
                  <a:cubicBezTo>
                    <a:pt x="250" y="96"/>
                    <a:pt x="286" y="72"/>
                    <a:pt x="264" y="34"/>
                  </a:cubicBezTo>
                  <a:cubicBezTo>
                    <a:pt x="264" y="34"/>
                    <a:pt x="239" y="76"/>
                    <a:pt x="204" y="75"/>
                  </a:cubicBezTo>
                  <a:cubicBezTo>
                    <a:pt x="204" y="75"/>
                    <a:pt x="236" y="55"/>
                    <a:pt x="217" y="12"/>
                  </a:cubicBezTo>
                  <a:cubicBezTo>
                    <a:pt x="217" y="12"/>
                    <a:pt x="171" y="61"/>
                    <a:pt x="127" y="61"/>
                  </a:cubicBezTo>
                  <a:cubicBezTo>
                    <a:pt x="127" y="61"/>
                    <a:pt x="175" y="40"/>
                    <a:pt x="143" y="0"/>
                  </a:cubicBezTo>
                  <a:cubicBezTo>
                    <a:pt x="143" y="0"/>
                    <a:pt x="128" y="32"/>
                    <a:pt x="80" y="46"/>
                  </a:cubicBezTo>
                  <a:cubicBezTo>
                    <a:pt x="35" y="59"/>
                    <a:pt x="0" y="91"/>
                    <a:pt x="1" y="152"/>
                  </a:cubicBezTo>
                  <a:cubicBezTo>
                    <a:pt x="1" y="152"/>
                    <a:pt x="27" y="102"/>
                    <a:pt x="79" y="97"/>
                  </a:cubicBezTo>
                  <a:cubicBezTo>
                    <a:pt x="79" y="97"/>
                    <a:pt x="56" y="109"/>
                    <a:pt x="60" y="137"/>
                  </a:cubicBezTo>
                  <a:cubicBezTo>
                    <a:pt x="60" y="137"/>
                    <a:pt x="89" y="107"/>
                    <a:pt x="134" y="107"/>
                  </a:cubicBezTo>
                  <a:cubicBezTo>
                    <a:pt x="134" y="107"/>
                    <a:pt x="99" y="115"/>
                    <a:pt x="96" y="148"/>
                  </a:cubicBezTo>
                  <a:cubicBezTo>
                    <a:pt x="96" y="148"/>
                    <a:pt x="164" y="114"/>
                    <a:pt x="195" y="165"/>
                  </a:cubicBezTo>
                  <a:cubicBezTo>
                    <a:pt x="195" y="165"/>
                    <a:pt x="153" y="149"/>
                    <a:pt x="117" y="188"/>
                  </a:cubicBezTo>
                  <a:cubicBezTo>
                    <a:pt x="117" y="188"/>
                    <a:pt x="144" y="185"/>
                    <a:pt x="158" y="194"/>
                  </a:cubicBezTo>
                  <a:cubicBezTo>
                    <a:pt x="158" y="194"/>
                    <a:pt x="125" y="223"/>
                    <a:pt x="90" y="213"/>
                  </a:cubicBezTo>
                  <a:cubicBezTo>
                    <a:pt x="90" y="213"/>
                    <a:pt x="90" y="234"/>
                    <a:pt x="126" y="238"/>
                  </a:cubicBezTo>
                  <a:cubicBezTo>
                    <a:pt x="126" y="238"/>
                    <a:pt x="94" y="254"/>
                    <a:pt x="64" y="250"/>
                  </a:cubicBezTo>
                  <a:cubicBezTo>
                    <a:pt x="51" y="248"/>
                    <a:pt x="36" y="242"/>
                    <a:pt x="26" y="235"/>
                  </a:cubicBezTo>
                </a:path>
              </a:pathLst>
            </a:custGeom>
            <a:solidFill>
              <a:srgbClr val="ABD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9" name="Freeform 152">
              <a:extLst>
                <a:ext uri="{FF2B5EF4-FFF2-40B4-BE49-F238E27FC236}">
                  <a16:creationId xmlns:a16="http://schemas.microsoft.com/office/drawing/2014/main" id="{63CA383F-1C69-46B7-934F-9D4520FE8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75" y="3378200"/>
              <a:ext cx="273050" cy="393700"/>
            </a:xfrm>
            <a:custGeom>
              <a:avLst/>
              <a:gdLst>
                <a:gd name="T0" fmla="*/ 27 w 407"/>
                <a:gd name="T1" fmla="*/ 16 h 584"/>
                <a:gd name="T2" fmla="*/ 12 w 407"/>
                <a:gd name="T3" fmla="*/ 74 h 584"/>
                <a:gd name="T4" fmla="*/ 319 w 407"/>
                <a:gd name="T5" fmla="*/ 558 h 584"/>
                <a:gd name="T6" fmla="*/ 378 w 407"/>
                <a:gd name="T7" fmla="*/ 569 h 584"/>
                <a:gd name="T8" fmla="*/ 395 w 407"/>
                <a:gd name="T9" fmla="*/ 509 h 584"/>
                <a:gd name="T10" fmla="*/ 89 w 407"/>
                <a:gd name="T11" fmla="*/ 26 h 584"/>
                <a:gd name="T12" fmla="*/ 27 w 407"/>
                <a:gd name="T13" fmla="*/ 16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7" h="584">
                  <a:moveTo>
                    <a:pt x="27" y="16"/>
                  </a:moveTo>
                  <a:cubicBezTo>
                    <a:pt x="4" y="31"/>
                    <a:pt x="0" y="55"/>
                    <a:pt x="12" y="74"/>
                  </a:cubicBezTo>
                  <a:cubicBezTo>
                    <a:pt x="12" y="74"/>
                    <a:pt x="242" y="437"/>
                    <a:pt x="319" y="558"/>
                  </a:cubicBezTo>
                  <a:cubicBezTo>
                    <a:pt x="331" y="577"/>
                    <a:pt x="355" y="584"/>
                    <a:pt x="378" y="569"/>
                  </a:cubicBezTo>
                  <a:cubicBezTo>
                    <a:pt x="403" y="553"/>
                    <a:pt x="407" y="528"/>
                    <a:pt x="395" y="509"/>
                  </a:cubicBezTo>
                  <a:cubicBezTo>
                    <a:pt x="319" y="388"/>
                    <a:pt x="89" y="26"/>
                    <a:pt x="89" y="26"/>
                  </a:cubicBezTo>
                  <a:cubicBezTo>
                    <a:pt x="76" y="7"/>
                    <a:pt x="53" y="0"/>
                    <a:pt x="27" y="16"/>
                  </a:cubicBez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0" name="Freeform 153">
              <a:extLst>
                <a:ext uri="{FF2B5EF4-FFF2-40B4-BE49-F238E27FC236}">
                  <a16:creationId xmlns:a16="http://schemas.microsoft.com/office/drawing/2014/main" id="{A75114F0-8C49-46EF-9AE9-06AC65765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4350" y="3519488"/>
              <a:ext cx="53975" cy="53975"/>
            </a:xfrm>
            <a:custGeom>
              <a:avLst/>
              <a:gdLst>
                <a:gd name="T0" fmla="*/ 17 w 81"/>
                <a:gd name="T1" fmla="*/ 12 h 81"/>
                <a:gd name="T2" fmla="*/ 12 w 81"/>
                <a:gd name="T3" fmla="*/ 62 h 81"/>
                <a:gd name="T4" fmla="*/ 62 w 81"/>
                <a:gd name="T5" fmla="*/ 70 h 81"/>
                <a:gd name="T6" fmla="*/ 68 w 81"/>
                <a:gd name="T7" fmla="*/ 19 h 81"/>
                <a:gd name="T8" fmla="*/ 17 w 81"/>
                <a:gd name="T9" fmla="*/ 12 h 81"/>
                <a:gd name="T10" fmla="*/ 30 w 81"/>
                <a:gd name="T11" fmla="*/ 27 h 81"/>
                <a:gd name="T12" fmla="*/ 53 w 81"/>
                <a:gd name="T13" fmla="*/ 30 h 81"/>
                <a:gd name="T14" fmla="*/ 51 w 81"/>
                <a:gd name="T15" fmla="*/ 54 h 81"/>
                <a:gd name="T16" fmla="*/ 27 w 81"/>
                <a:gd name="T17" fmla="*/ 51 h 81"/>
                <a:gd name="T18" fmla="*/ 30 w 81"/>
                <a:gd name="T19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17" y="12"/>
                  </a:moveTo>
                  <a:cubicBezTo>
                    <a:pt x="2" y="24"/>
                    <a:pt x="0" y="47"/>
                    <a:pt x="12" y="62"/>
                  </a:cubicBezTo>
                  <a:cubicBezTo>
                    <a:pt x="24" y="78"/>
                    <a:pt x="47" y="81"/>
                    <a:pt x="62" y="70"/>
                  </a:cubicBezTo>
                  <a:cubicBezTo>
                    <a:pt x="78" y="58"/>
                    <a:pt x="81" y="35"/>
                    <a:pt x="68" y="19"/>
                  </a:cubicBezTo>
                  <a:cubicBezTo>
                    <a:pt x="55" y="2"/>
                    <a:pt x="32" y="0"/>
                    <a:pt x="17" y="12"/>
                  </a:cubicBezTo>
                  <a:close/>
                  <a:moveTo>
                    <a:pt x="30" y="27"/>
                  </a:moveTo>
                  <a:cubicBezTo>
                    <a:pt x="37" y="21"/>
                    <a:pt x="47" y="23"/>
                    <a:pt x="53" y="30"/>
                  </a:cubicBezTo>
                  <a:cubicBezTo>
                    <a:pt x="59" y="38"/>
                    <a:pt x="58" y="49"/>
                    <a:pt x="51" y="54"/>
                  </a:cubicBezTo>
                  <a:cubicBezTo>
                    <a:pt x="43" y="60"/>
                    <a:pt x="33" y="58"/>
                    <a:pt x="27" y="51"/>
                  </a:cubicBezTo>
                  <a:cubicBezTo>
                    <a:pt x="21" y="43"/>
                    <a:pt x="22" y="33"/>
                    <a:pt x="30" y="27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1" name="Freeform 154">
              <a:extLst>
                <a:ext uri="{FF2B5EF4-FFF2-40B4-BE49-F238E27FC236}">
                  <a16:creationId xmlns:a16="http://schemas.microsoft.com/office/drawing/2014/main" id="{960E0749-C77C-40BB-BF73-AE4861616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3575050"/>
              <a:ext cx="55563" cy="55563"/>
            </a:xfrm>
            <a:custGeom>
              <a:avLst/>
              <a:gdLst>
                <a:gd name="T0" fmla="*/ 20 w 81"/>
                <a:gd name="T1" fmla="*/ 12 h 83"/>
                <a:gd name="T2" fmla="*/ 11 w 81"/>
                <a:gd name="T3" fmla="*/ 61 h 83"/>
                <a:gd name="T4" fmla="*/ 61 w 81"/>
                <a:gd name="T5" fmla="*/ 72 h 83"/>
                <a:gd name="T6" fmla="*/ 70 w 81"/>
                <a:gd name="T7" fmla="*/ 22 h 83"/>
                <a:gd name="T8" fmla="*/ 20 w 81"/>
                <a:gd name="T9" fmla="*/ 12 h 83"/>
                <a:gd name="T10" fmla="*/ 31 w 81"/>
                <a:gd name="T11" fmla="*/ 28 h 83"/>
                <a:gd name="T12" fmla="*/ 54 w 81"/>
                <a:gd name="T13" fmla="*/ 32 h 83"/>
                <a:gd name="T14" fmla="*/ 50 w 81"/>
                <a:gd name="T15" fmla="*/ 56 h 83"/>
                <a:gd name="T16" fmla="*/ 27 w 81"/>
                <a:gd name="T17" fmla="*/ 51 h 83"/>
                <a:gd name="T18" fmla="*/ 31 w 81"/>
                <a:gd name="T19" fmla="*/ 2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3">
                  <a:moveTo>
                    <a:pt x="20" y="12"/>
                  </a:moveTo>
                  <a:cubicBezTo>
                    <a:pt x="4" y="23"/>
                    <a:pt x="0" y="45"/>
                    <a:pt x="11" y="61"/>
                  </a:cubicBezTo>
                  <a:cubicBezTo>
                    <a:pt x="22" y="78"/>
                    <a:pt x="44" y="83"/>
                    <a:pt x="61" y="72"/>
                  </a:cubicBezTo>
                  <a:cubicBezTo>
                    <a:pt x="77" y="62"/>
                    <a:pt x="81" y="39"/>
                    <a:pt x="70" y="22"/>
                  </a:cubicBezTo>
                  <a:cubicBezTo>
                    <a:pt x="58" y="5"/>
                    <a:pt x="35" y="0"/>
                    <a:pt x="20" y="12"/>
                  </a:cubicBezTo>
                  <a:close/>
                  <a:moveTo>
                    <a:pt x="31" y="28"/>
                  </a:moveTo>
                  <a:cubicBezTo>
                    <a:pt x="38" y="22"/>
                    <a:pt x="49" y="24"/>
                    <a:pt x="54" y="32"/>
                  </a:cubicBezTo>
                  <a:cubicBezTo>
                    <a:pt x="60" y="40"/>
                    <a:pt x="58" y="51"/>
                    <a:pt x="50" y="56"/>
                  </a:cubicBezTo>
                  <a:cubicBezTo>
                    <a:pt x="42" y="61"/>
                    <a:pt x="32" y="59"/>
                    <a:pt x="27" y="51"/>
                  </a:cubicBezTo>
                  <a:cubicBezTo>
                    <a:pt x="21" y="43"/>
                    <a:pt x="23" y="33"/>
                    <a:pt x="31" y="28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2" name="Freeform 155">
              <a:extLst>
                <a:ext uri="{FF2B5EF4-FFF2-40B4-BE49-F238E27FC236}">
                  <a16:creationId xmlns:a16="http://schemas.microsoft.com/office/drawing/2014/main" id="{C74AACA8-63BD-41DC-B37C-5B5DA9F62C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2913" y="3405188"/>
              <a:ext cx="53975" cy="55563"/>
            </a:xfrm>
            <a:custGeom>
              <a:avLst/>
              <a:gdLst>
                <a:gd name="T0" fmla="*/ 17 w 80"/>
                <a:gd name="T1" fmla="*/ 13 h 82"/>
                <a:gd name="T2" fmla="*/ 12 w 80"/>
                <a:gd name="T3" fmla="*/ 63 h 82"/>
                <a:gd name="T4" fmla="*/ 62 w 80"/>
                <a:gd name="T5" fmla="*/ 70 h 82"/>
                <a:gd name="T6" fmla="*/ 67 w 80"/>
                <a:gd name="T7" fmla="*/ 20 h 82"/>
                <a:gd name="T8" fmla="*/ 17 w 80"/>
                <a:gd name="T9" fmla="*/ 13 h 82"/>
                <a:gd name="T10" fmla="*/ 29 w 80"/>
                <a:gd name="T11" fmla="*/ 28 h 82"/>
                <a:gd name="T12" fmla="*/ 53 w 80"/>
                <a:gd name="T13" fmla="*/ 31 h 82"/>
                <a:gd name="T14" fmla="*/ 50 w 80"/>
                <a:gd name="T15" fmla="*/ 55 h 82"/>
                <a:gd name="T16" fmla="*/ 26 w 80"/>
                <a:gd name="T17" fmla="*/ 51 h 82"/>
                <a:gd name="T18" fmla="*/ 29 w 80"/>
                <a:gd name="T19" fmla="*/ 2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17" y="13"/>
                  </a:moveTo>
                  <a:cubicBezTo>
                    <a:pt x="2" y="25"/>
                    <a:pt x="0" y="48"/>
                    <a:pt x="12" y="63"/>
                  </a:cubicBezTo>
                  <a:cubicBezTo>
                    <a:pt x="24" y="79"/>
                    <a:pt x="46" y="82"/>
                    <a:pt x="62" y="70"/>
                  </a:cubicBezTo>
                  <a:cubicBezTo>
                    <a:pt x="77" y="59"/>
                    <a:pt x="80" y="36"/>
                    <a:pt x="67" y="20"/>
                  </a:cubicBezTo>
                  <a:cubicBezTo>
                    <a:pt x="55" y="3"/>
                    <a:pt x="32" y="0"/>
                    <a:pt x="17" y="13"/>
                  </a:cubicBezTo>
                  <a:close/>
                  <a:moveTo>
                    <a:pt x="29" y="28"/>
                  </a:moveTo>
                  <a:cubicBezTo>
                    <a:pt x="36" y="22"/>
                    <a:pt x="47" y="23"/>
                    <a:pt x="53" y="31"/>
                  </a:cubicBezTo>
                  <a:cubicBezTo>
                    <a:pt x="58" y="39"/>
                    <a:pt x="57" y="49"/>
                    <a:pt x="50" y="55"/>
                  </a:cubicBezTo>
                  <a:cubicBezTo>
                    <a:pt x="43" y="60"/>
                    <a:pt x="32" y="59"/>
                    <a:pt x="26" y="51"/>
                  </a:cubicBezTo>
                  <a:cubicBezTo>
                    <a:pt x="21" y="44"/>
                    <a:pt x="22" y="34"/>
                    <a:pt x="29" y="28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3" name="Freeform 156">
              <a:extLst>
                <a:ext uri="{FF2B5EF4-FFF2-40B4-BE49-F238E27FC236}">
                  <a16:creationId xmlns:a16="http://schemas.microsoft.com/office/drawing/2014/main" id="{435E8E59-B6B6-4C0C-8D79-6942772ED3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9425" y="3462338"/>
              <a:ext cx="53975" cy="55563"/>
            </a:xfrm>
            <a:custGeom>
              <a:avLst/>
              <a:gdLst>
                <a:gd name="T0" fmla="*/ 19 w 81"/>
                <a:gd name="T1" fmla="*/ 11 h 82"/>
                <a:gd name="T2" fmla="*/ 11 w 81"/>
                <a:gd name="T3" fmla="*/ 61 h 82"/>
                <a:gd name="T4" fmla="*/ 60 w 81"/>
                <a:gd name="T5" fmla="*/ 72 h 82"/>
                <a:gd name="T6" fmla="*/ 69 w 81"/>
                <a:gd name="T7" fmla="*/ 22 h 82"/>
                <a:gd name="T8" fmla="*/ 19 w 81"/>
                <a:gd name="T9" fmla="*/ 11 h 82"/>
                <a:gd name="T10" fmla="*/ 30 w 81"/>
                <a:gd name="T11" fmla="*/ 27 h 82"/>
                <a:gd name="T12" fmla="*/ 54 w 81"/>
                <a:gd name="T13" fmla="*/ 32 h 82"/>
                <a:gd name="T14" fmla="*/ 49 w 81"/>
                <a:gd name="T15" fmla="*/ 56 h 82"/>
                <a:gd name="T16" fmla="*/ 26 w 81"/>
                <a:gd name="T17" fmla="*/ 51 h 82"/>
                <a:gd name="T18" fmla="*/ 30 w 81"/>
                <a:gd name="T19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19" y="11"/>
                  </a:moveTo>
                  <a:cubicBezTo>
                    <a:pt x="3" y="23"/>
                    <a:pt x="0" y="45"/>
                    <a:pt x="11" y="61"/>
                  </a:cubicBezTo>
                  <a:cubicBezTo>
                    <a:pt x="22" y="77"/>
                    <a:pt x="43" y="82"/>
                    <a:pt x="60" y="72"/>
                  </a:cubicBezTo>
                  <a:cubicBezTo>
                    <a:pt x="76" y="62"/>
                    <a:pt x="81" y="39"/>
                    <a:pt x="69" y="22"/>
                  </a:cubicBezTo>
                  <a:cubicBezTo>
                    <a:pt x="57" y="4"/>
                    <a:pt x="35" y="0"/>
                    <a:pt x="19" y="11"/>
                  </a:cubicBezTo>
                  <a:close/>
                  <a:moveTo>
                    <a:pt x="30" y="27"/>
                  </a:moveTo>
                  <a:cubicBezTo>
                    <a:pt x="38" y="22"/>
                    <a:pt x="48" y="24"/>
                    <a:pt x="54" y="32"/>
                  </a:cubicBezTo>
                  <a:cubicBezTo>
                    <a:pt x="59" y="40"/>
                    <a:pt x="57" y="51"/>
                    <a:pt x="49" y="56"/>
                  </a:cubicBezTo>
                  <a:cubicBezTo>
                    <a:pt x="42" y="61"/>
                    <a:pt x="31" y="58"/>
                    <a:pt x="26" y="51"/>
                  </a:cubicBezTo>
                  <a:cubicBezTo>
                    <a:pt x="21" y="43"/>
                    <a:pt x="23" y="32"/>
                    <a:pt x="30" y="27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4" name="Freeform 157">
              <a:extLst>
                <a:ext uri="{FF2B5EF4-FFF2-40B4-BE49-F238E27FC236}">
                  <a16:creationId xmlns:a16="http://schemas.microsoft.com/office/drawing/2014/main" id="{DF01D61D-D576-4738-A376-E38F42426F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5788" y="3632200"/>
              <a:ext cx="55563" cy="55563"/>
            </a:xfrm>
            <a:custGeom>
              <a:avLst/>
              <a:gdLst>
                <a:gd name="T0" fmla="*/ 22 w 82"/>
                <a:gd name="T1" fmla="*/ 10 h 83"/>
                <a:gd name="T2" fmla="*/ 10 w 82"/>
                <a:gd name="T3" fmla="*/ 60 h 83"/>
                <a:gd name="T4" fmla="*/ 59 w 82"/>
                <a:gd name="T5" fmla="*/ 74 h 83"/>
                <a:gd name="T6" fmla="*/ 71 w 82"/>
                <a:gd name="T7" fmla="*/ 24 h 83"/>
                <a:gd name="T8" fmla="*/ 22 w 82"/>
                <a:gd name="T9" fmla="*/ 10 h 83"/>
                <a:gd name="T10" fmla="*/ 32 w 82"/>
                <a:gd name="T11" fmla="*/ 27 h 83"/>
                <a:gd name="T12" fmla="*/ 55 w 82"/>
                <a:gd name="T13" fmla="*/ 33 h 83"/>
                <a:gd name="T14" fmla="*/ 49 w 82"/>
                <a:gd name="T15" fmla="*/ 57 h 83"/>
                <a:gd name="T16" fmla="*/ 26 w 82"/>
                <a:gd name="T17" fmla="*/ 50 h 83"/>
                <a:gd name="T18" fmla="*/ 32 w 82"/>
                <a:gd name="T19" fmla="*/ 2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3">
                  <a:moveTo>
                    <a:pt x="22" y="10"/>
                  </a:moveTo>
                  <a:cubicBezTo>
                    <a:pt x="5" y="21"/>
                    <a:pt x="0" y="43"/>
                    <a:pt x="10" y="60"/>
                  </a:cubicBezTo>
                  <a:cubicBezTo>
                    <a:pt x="20" y="77"/>
                    <a:pt x="42" y="83"/>
                    <a:pt x="59" y="74"/>
                  </a:cubicBezTo>
                  <a:cubicBezTo>
                    <a:pt x="76" y="64"/>
                    <a:pt x="82" y="42"/>
                    <a:pt x="71" y="24"/>
                  </a:cubicBezTo>
                  <a:cubicBezTo>
                    <a:pt x="61" y="6"/>
                    <a:pt x="39" y="0"/>
                    <a:pt x="22" y="10"/>
                  </a:cubicBezTo>
                  <a:close/>
                  <a:moveTo>
                    <a:pt x="32" y="27"/>
                  </a:moveTo>
                  <a:cubicBezTo>
                    <a:pt x="40" y="22"/>
                    <a:pt x="50" y="25"/>
                    <a:pt x="55" y="33"/>
                  </a:cubicBezTo>
                  <a:cubicBezTo>
                    <a:pt x="60" y="42"/>
                    <a:pt x="57" y="52"/>
                    <a:pt x="49" y="57"/>
                  </a:cubicBezTo>
                  <a:cubicBezTo>
                    <a:pt x="41" y="61"/>
                    <a:pt x="31" y="58"/>
                    <a:pt x="26" y="50"/>
                  </a:cubicBezTo>
                  <a:cubicBezTo>
                    <a:pt x="22" y="42"/>
                    <a:pt x="24" y="32"/>
                    <a:pt x="32" y="27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5" name="Freeform 158">
              <a:extLst>
                <a:ext uri="{FF2B5EF4-FFF2-40B4-BE49-F238E27FC236}">
                  <a16:creationId xmlns:a16="http://schemas.microsoft.com/office/drawing/2014/main" id="{5747CC9C-A8CF-42AC-A993-A1DCE3036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0" y="3624263"/>
              <a:ext cx="52388" cy="63500"/>
            </a:xfrm>
            <a:custGeom>
              <a:avLst/>
              <a:gdLst>
                <a:gd name="T0" fmla="*/ 23 w 77"/>
                <a:gd name="T1" fmla="*/ 92 h 95"/>
                <a:gd name="T2" fmla="*/ 37 w 77"/>
                <a:gd name="T3" fmla="*/ 90 h 95"/>
                <a:gd name="T4" fmla="*/ 74 w 77"/>
                <a:gd name="T5" fmla="*/ 48 h 95"/>
                <a:gd name="T6" fmla="*/ 74 w 77"/>
                <a:gd name="T7" fmla="*/ 33 h 95"/>
                <a:gd name="T8" fmla="*/ 54 w 77"/>
                <a:gd name="T9" fmla="*/ 5 h 95"/>
                <a:gd name="T10" fmla="*/ 41 w 77"/>
                <a:gd name="T11" fmla="*/ 3 h 95"/>
                <a:gd name="T12" fmla="*/ 10 w 77"/>
                <a:gd name="T13" fmla="*/ 30 h 95"/>
                <a:gd name="T14" fmla="*/ 2 w 77"/>
                <a:gd name="T15" fmla="*/ 45 h 95"/>
                <a:gd name="T16" fmla="*/ 0 w 77"/>
                <a:gd name="T17" fmla="*/ 65 h 95"/>
                <a:gd name="T18" fmla="*/ 7 w 77"/>
                <a:gd name="T19" fmla="*/ 80 h 95"/>
                <a:gd name="T20" fmla="*/ 23 w 77"/>
                <a:gd name="T21" fmla="*/ 9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95">
                  <a:moveTo>
                    <a:pt x="23" y="92"/>
                  </a:moveTo>
                  <a:cubicBezTo>
                    <a:pt x="27" y="95"/>
                    <a:pt x="33" y="94"/>
                    <a:pt x="37" y="90"/>
                  </a:cubicBezTo>
                  <a:lnTo>
                    <a:pt x="74" y="48"/>
                  </a:lnTo>
                  <a:cubicBezTo>
                    <a:pt x="77" y="44"/>
                    <a:pt x="77" y="38"/>
                    <a:pt x="74" y="33"/>
                  </a:cubicBezTo>
                  <a:lnTo>
                    <a:pt x="54" y="5"/>
                  </a:lnTo>
                  <a:cubicBezTo>
                    <a:pt x="51" y="1"/>
                    <a:pt x="45" y="0"/>
                    <a:pt x="41" y="3"/>
                  </a:cubicBezTo>
                  <a:lnTo>
                    <a:pt x="10" y="30"/>
                  </a:lnTo>
                  <a:cubicBezTo>
                    <a:pt x="6" y="33"/>
                    <a:pt x="2" y="40"/>
                    <a:pt x="2" y="45"/>
                  </a:cubicBezTo>
                  <a:lnTo>
                    <a:pt x="0" y="65"/>
                  </a:lnTo>
                  <a:cubicBezTo>
                    <a:pt x="0" y="70"/>
                    <a:pt x="3" y="77"/>
                    <a:pt x="7" y="80"/>
                  </a:cubicBezTo>
                  <a:lnTo>
                    <a:pt x="23" y="92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6" name="Freeform 159">
              <a:extLst>
                <a:ext uri="{FF2B5EF4-FFF2-40B4-BE49-F238E27FC236}">
                  <a16:creationId xmlns:a16="http://schemas.microsoft.com/office/drawing/2014/main" id="{BE06ADFD-DC58-4415-B766-ABD345B8D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3888" y="3582988"/>
              <a:ext cx="49213" cy="60325"/>
            </a:xfrm>
            <a:custGeom>
              <a:avLst/>
              <a:gdLst>
                <a:gd name="T0" fmla="*/ 51 w 74"/>
                <a:gd name="T1" fmla="*/ 86 h 88"/>
                <a:gd name="T2" fmla="*/ 60 w 74"/>
                <a:gd name="T3" fmla="*/ 82 h 88"/>
                <a:gd name="T4" fmla="*/ 73 w 74"/>
                <a:gd name="T5" fmla="*/ 30 h 88"/>
                <a:gd name="T6" fmla="*/ 67 w 74"/>
                <a:gd name="T7" fmla="*/ 19 h 88"/>
                <a:gd name="T8" fmla="*/ 31 w 74"/>
                <a:gd name="T9" fmla="*/ 2 h 88"/>
                <a:gd name="T10" fmla="*/ 19 w 74"/>
                <a:gd name="T11" fmla="*/ 5 h 88"/>
                <a:gd name="T12" fmla="*/ 5 w 74"/>
                <a:gd name="T13" fmla="*/ 23 h 88"/>
                <a:gd name="T14" fmla="*/ 1 w 74"/>
                <a:gd name="T15" fmla="*/ 37 h 88"/>
                <a:gd name="T16" fmla="*/ 5 w 74"/>
                <a:gd name="T17" fmla="*/ 57 h 88"/>
                <a:gd name="T18" fmla="*/ 13 w 74"/>
                <a:gd name="T19" fmla="*/ 68 h 88"/>
                <a:gd name="T20" fmla="*/ 51 w 74"/>
                <a:gd name="T21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8">
                  <a:moveTo>
                    <a:pt x="51" y="86"/>
                  </a:moveTo>
                  <a:cubicBezTo>
                    <a:pt x="55" y="88"/>
                    <a:pt x="59" y="86"/>
                    <a:pt x="60" y="82"/>
                  </a:cubicBezTo>
                  <a:lnTo>
                    <a:pt x="73" y="30"/>
                  </a:lnTo>
                  <a:cubicBezTo>
                    <a:pt x="74" y="26"/>
                    <a:pt x="71" y="21"/>
                    <a:pt x="67" y="19"/>
                  </a:cubicBezTo>
                  <a:lnTo>
                    <a:pt x="31" y="2"/>
                  </a:lnTo>
                  <a:cubicBezTo>
                    <a:pt x="27" y="0"/>
                    <a:pt x="21" y="2"/>
                    <a:pt x="19" y="5"/>
                  </a:cubicBezTo>
                  <a:lnTo>
                    <a:pt x="5" y="23"/>
                  </a:lnTo>
                  <a:cubicBezTo>
                    <a:pt x="2" y="27"/>
                    <a:pt x="0" y="33"/>
                    <a:pt x="1" y="37"/>
                  </a:cubicBezTo>
                  <a:lnTo>
                    <a:pt x="5" y="57"/>
                  </a:lnTo>
                  <a:cubicBezTo>
                    <a:pt x="5" y="62"/>
                    <a:pt x="9" y="66"/>
                    <a:pt x="13" y="68"/>
                  </a:cubicBezTo>
                  <a:lnTo>
                    <a:pt x="51" y="86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7" name="Freeform 160">
              <a:extLst>
                <a:ext uri="{FF2B5EF4-FFF2-40B4-BE49-F238E27FC236}">
                  <a16:creationId xmlns:a16="http://schemas.microsoft.com/office/drawing/2014/main" id="{6EF79DAB-BEAB-4910-8E6A-88D95282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425" y="3516313"/>
              <a:ext cx="26988" cy="34925"/>
            </a:xfrm>
            <a:custGeom>
              <a:avLst/>
              <a:gdLst>
                <a:gd name="T0" fmla="*/ 13 w 40"/>
                <a:gd name="T1" fmla="*/ 46 h 52"/>
                <a:gd name="T2" fmla="*/ 23 w 40"/>
                <a:gd name="T3" fmla="*/ 49 h 52"/>
                <a:gd name="T4" fmla="*/ 35 w 40"/>
                <a:gd name="T5" fmla="*/ 38 h 52"/>
                <a:gd name="T6" fmla="*/ 38 w 40"/>
                <a:gd name="T7" fmla="*/ 23 h 52"/>
                <a:gd name="T8" fmla="*/ 32 w 40"/>
                <a:gd name="T9" fmla="*/ 7 h 52"/>
                <a:gd name="T10" fmla="*/ 20 w 40"/>
                <a:gd name="T11" fmla="*/ 2 h 52"/>
                <a:gd name="T12" fmla="*/ 7 w 40"/>
                <a:gd name="T13" fmla="*/ 7 h 52"/>
                <a:gd name="T14" fmla="*/ 2 w 40"/>
                <a:gd name="T15" fmla="*/ 18 h 52"/>
                <a:gd name="T16" fmla="*/ 13 w 40"/>
                <a:gd name="T17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2">
                  <a:moveTo>
                    <a:pt x="13" y="46"/>
                  </a:moveTo>
                  <a:cubicBezTo>
                    <a:pt x="15" y="51"/>
                    <a:pt x="20" y="52"/>
                    <a:pt x="23" y="49"/>
                  </a:cubicBezTo>
                  <a:lnTo>
                    <a:pt x="35" y="38"/>
                  </a:lnTo>
                  <a:cubicBezTo>
                    <a:pt x="39" y="34"/>
                    <a:pt x="40" y="28"/>
                    <a:pt x="38" y="23"/>
                  </a:cubicBezTo>
                  <a:lnTo>
                    <a:pt x="32" y="7"/>
                  </a:lnTo>
                  <a:cubicBezTo>
                    <a:pt x="30" y="2"/>
                    <a:pt x="25" y="0"/>
                    <a:pt x="20" y="2"/>
                  </a:cubicBezTo>
                  <a:lnTo>
                    <a:pt x="7" y="7"/>
                  </a:lnTo>
                  <a:cubicBezTo>
                    <a:pt x="2" y="8"/>
                    <a:pt x="0" y="14"/>
                    <a:pt x="2" y="18"/>
                  </a:cubicBezTo>
                  <a:lnTo>
                    <a:pt x="13" y="46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8" name="Freeform 161">
              <a:extLst>
                <a:ext uri="{FF2B5EF4-FFF2-40B4-BE49-F238E27FC236}">
                  <a16:creationId xmlns:a16="http://schemas.microsoft.com/office/drawing/2014/main" id="{4A2CDC10-DAB9-41E5-AD47-8E2B9A399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963" y="3548063"/>
              <a:ext cx="38100" cy="34925"/>
            </a:xfrm>
            <a:custGeom>
              <a:avLst/>
              <a:gdLst>
                <a:gd name="T0" fmla="*/ 48 w 57"/>
                <a:gd name="T1" fmla="*/ 50 h 51"/>
                <a:gd name="T2" fmla="*/ 57 w 57"/>
                <a:gd name="T3" fmla="*/ 43 h 51"/>
                <a:gd name="T4" fmla="*/ 57 w 57"/>
                <a:gd name="T5" fmla="*/ 26 h 51"/>
                <a:gd name="T6" fmla="*/ 49 w 57"/>
                <a:gd name="T7" fmla="*/ 12 h 51"/>
                <a:gd name="T8" fmla="*/ 27 w 57"/>
                <a:gd name="T9" fmla="*/ 2 h 51"/>
                <a:gd name="T10" fmla="*/ 15 w 57"/>
                <a:gd name="T11" fmla="*/ 6 h 51"/>
                <a:gd name="T12" fmla="*/ 2 w 57"/>
                <a:gd name="T13" fmla="*/ 30 h 51"/>
                <a:gd name="T14" fmla="*/ 7 w 57"/>
                <a:gd name="T15" fmla="*/ 41 h 51"/>
                <a:gd name="T16" fmla="*/ 48 w 57"/>
                <a:gd name="T17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1">
                  <a:moveTo>
                    <a:pt x="48" y="50"/>
                  </a:moveTo>
                  <a:cubicBezTo>
                    <a:pt x="53" y="51"/>
                    <a:pt x="57" y="48"/>
                    <a:pt x="57" y="43"/>
                  </a:cubicBezTo>
                  <a:lnTo>
                    <a:pt x="57" y="26"/>
                  </a:lnTo>
                  <a:cubicBezTo>
                    <a:pt x="57" y="21"/>
                    <a:pt x="53" y="15"/>
                    <a:pt x="49" y="12"/>
                  </a:cubicBezTo>
                  <a:lnTo>
                    <a:pt x="27" y="2"/>
                  </a:lnTo>
                  <a:cubicBezTo>
                    <a:pt x="23" y="0"/>
                    <a:pt x="17" y="2"/>
                    <a:pt x="15" y="6"/>
                  </a:cubicBezTo>
                  <a:lnTo>
                    <a:pt x="2" y="30"/>
                  </a:lnTo>
                  <a:cubicBezTo>
                    <a:pt x="0" y="35"/>
                    <a:pt x="2" y="39"/>
                    <a:pt x="7" y="41"/>
                  </a:cubicBezTo>
                  <a:lnTo>
                    <a:pt x="48" y="50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9" name="Freeform 162">
              <a:extLst>
                <a:ext uri="{FF2B5EF4-FFF2-40B4-BE49-F238E27FC236}">
                  <a16:creationId xmlns:a16="http://schemas.microsoft.com/office/drawing/2014/main" id="{3DB5E68F-E3A1-4733-9B7A-67350965D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5" y="3354388"/>
              <a:ext cx="38100" cy="33338"/>
            </a:xfrm>
            <a:custGeom>
              <a:avLst/>
              <a:gdLst>
                <a:gd name="T0" fmla="*/ 47 w 57"/>
                <a:gd name="T1" fmla="*/ 50 h 51"/>
                <a:gd name="T2" fmla="*/ 56 w 57"/>
                <a:gd name="T3" fmla="*/ 43 h 51"/>
                <a:gd name="T4" fmla="*/ 57 w 57"/>
                <a:gd name="T5" fmla="*/ 26 h 51"/>
                <a:gd name="T6" fmla="*/ 48 w 57"/>
                <a:gd name="T7" fmla="*/ 12 h 51"/>
                <a:gd name="T8" fmla="*/ 27 w 57"/>
                <a:gd name="T9" fmla="*/ 2 h 51"/>
                <a:gd name="T10" fmla="*/ 14 w 57"/>
                <a:gd name="T11" fmla="*/ 6 h 51"/>
                <a:gd name="T12" fmla="*/ 2 w 57"/>
                <a:gd name="T13" fmla="*/ 30 h 51"/>
                <a:gd name="T14" fmla="*/ 7 w 57"/>
                <a:gd name="T15" fmla="*/ 40 h 51"/>
                <a:gd name="T16" fmla="*/ 47 w 57"/>
                <a:gd name="T17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1">
                  <a:moveTo>
                    <a:pt x="47" y="50"/>
                  </a:moveTo>
                  <a:cubicBezTo>
                    <a:pt x="52" y="51"/>
                    <a:pt x="56" y="48"/>
                    <a:pt x="56" y="43"/>
                  </a:cubicBezTo>
                  <a:lnTo>
                    <a:pt x="57" y="26"/>
                  </a:lnTo>
                  <a:cubicBezTo>
                    <a:pt x="57" y="20"/>
                    <a:pt x="53" y="14"/>
                    <a:pt x="48" y="12"/>
                  </a:cubicBezTo>
                  <a:lnTo>
                    <a:pt x="27" y="2"/>
                  </a:lnTo>
                  <a:cubicBezTo>
                    <a:pt x="22" y="0"/>
                    <a:pt x="17" y="1"/>
                    <a:pt x="14" y="6"/>
                  </a:cubicBezTo>
                  <a:lnTo>
                    <a:pt x="2" y="30"/>
                  </a:lnTo>
                  <a:cubicBezTo>
                    <a:pt x="0" y="35"/>
                    <a:pt x="2" y="39"/>
                    <a:pt x="7" y="40"/>
                  </a:cubicBezTo>
                  <a:lnTo>
                    <a:pt x="47" y="50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0" name="Freeform 163">
              <a:extLst>
                <a:ext uri="{FF2B5EF4-FFF2-40B4-BE49-F238E27FC236}">
                  <a16:creationId xmlns:a16="http://schemas.microsoft.com/office/drawing/2014/main" id="{63865AC9-6C48-4DC1-BC18-561D9D5D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563" y="3509963"/>
              <a:ext cx="31750" cy="39688"/>
            </a:xfrm>
            <a:custGeom>
              <a:avLst/>
              <a:gdLst>
                <a:gd name="T0" fmla="*/ 19 w 48"/>
                <a:gd name="T1" fmla="*/ 53 h 60"/>
                <a:gd name="T2" fmla="*/ 31 w 48"/>
                <a:gd name="T3" fmla="*/ 57 h 60"/>
                <a:gd name="T4" fmla="*/ 41 w 48"/>
                <a:gd name="T5" fmla="*/ 50 h 60"/>
                <a:gd name="T6" fmla="*/ 47 w 48"/>
                <a:gd name="T7" fmla="*/ 36 h 60"/>
                <a:gd name="T8" fmla="*/ 41 w 48"/>
                <a:gd name="T9" fmla="*/ 8 h 60"/>
                <a:gd name="T10" fmla="*/ 30 w 48"/>
                <a:gd name="T11" fmla="*/ 1 h 60"/>
                <a:gd name="T12" fmla="*/ 8 w 48"/>
                <a:gd name="T13" fmla="*/ 6 h 60"/>
                <a:gd name="T14" fmla="*/ 2 w 48"/>
                <a:gd name="T15" fmla="*/ 17 h 60"/>
                <a:gd name="T16" fmla="*/ 19 w 48"/>
                <a:gd name="T17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0">
                  <a:moveTo>
                    <a:pt x="19" y="53"/>
                  </a:moveTo>
                  <a:cubicBezTo>
                    <a:pt x="21" y="58"/>
                    <a:pt x="26" y="60"/>
                    <a:pt x="31" y="57"/>
                  </a:cubicBezTo>
                  <a:lnTo>
                    <a:pt x="41" y="50"/>
                  </a:lnTo>
                  <a:cubicBezTo>
                    <a:pt x="45" y="48"/>
                    <a:pt x="48" y="41"/>
                    <a:pt x="47" y="36"/>
                  </a:cubicBezTo>
                  <a:lnTo>
                    <a:pt x="41" y="8"/>
                  </a:lnTo>
                  <a:cubicBezTo>
                    <a:pt x="40" y="3"/>
                    <a:pt x="35" y="0"/>
                    <a:pt x="30" y="1"/>
                  </a:cubicBezTo>
                  <a:lnTo>
                    <a:pt x="8" y="6"/>
                  </a:lnTo>
                  <a:cubicBezTo>
                    <a:pt x="3" y="8"/>
                    <a:pt x="0" y="12"/>
                    <a:pt x="2" y="17"/>
                  </a:cubicBezTo>
                  <a:lnTo>
                    <a:pt x="19" y="53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1" name="Freeform 164">
              <a:extLst>
                <a:ext uri="{FF2B5EF4-FFF2-40B4-BE49-F238E27FC236}">
                  <a16:creationId xmlns:a16="http://schemas.microsoft.com/office/drawing/2014/main" id="{246E6D66-B01B-4522-89A1-C1610BB25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400" y="3449638"/>
              <a:ext cx="42863" cy="50800"/>
            </a:xfrm>
            <a:custGeom>
              <a:avLst/>
              <a:gdLst>
                <a:gd name="T0" fmla="*/ 49 w 64"/>
                <a:gd name="T1" fmla="*/ 73 h 76"/>
                <a:gd name="T2" fmla="*/ 60 w 64"/>
                <a:gd name="T3" fmla="*/ 63 h 76"/>
                <a:gd name="T4" fmla="*/ 63 w 64"/>
                <a:gd name="T5" fmla="*/ 44 h 76"/>
                <a:gd name="T6" fmla="*/ 58 w 64"/>
                <a:gd name="T7" fmla="*/ 28 h 76"/>
                <a:gd name="T8" fmla="*/ 31 w 64"/>
                <a:gd name="T9" fmla="*/ 3 h 76"/>
                <a:gd name="T10" fmla="*/ 20 w 64"/>
                <a:gd name="T11" fmla="*/ 5 h 76"/>
                <a:gd name="T12" fmla="*/ 3 w 64"/>
                <a:gd name="T13" fmla="*/ 39 h 76"/>
                <a:gd name="T14" fmla="*/ 4 w 64"/>
                <a:gd name="T15" fmla="*/ 55 h 76"/>
                <a:gd name="T16" fmla="*/ 14 w 64"/>
                <a:gd name="T17" fmla="*/ 69 h 76"/>
                <a:gd name="T18" fmla="*/ 28 w 64"/>
                <a:gd name="T19" fmla="*/ 76 h 76"/>
                <a:gd name="T20" fmla="*/ 49 w 64"/>
                <a:gd name="T21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76">
                  <a:moveTo>
                    <a:pt x="49" y="73"/>
                  </a:moveTo>
                  <a:cubicBezTo>
                    <a:pt x="54" y="72"/>
                    <a:pt x="59" y="68"/>
                    <a:pt x="60" y="63"/>
                  </a:cubicBezTo>
                  <a:lnTo>
                    <a:pt x="63" y="44"/>
                  </a:lnTo>
                  <a:cubicBezTo>
                    <a:pt x="64" y="39"/>
                    <a:pt x="61" y="32"/>
                    <a:pt x="58" y="28"/>
                  </a:cubicBezTo>
                  <a:lnTo>
                    <a:pt x="31" y="3"/>
                  </a:lnTo>
                  <a:cubicBezTo>
                    <a:pt x="28" y="0"/>
                    <a:pt x="23" y="0"/>
                    <a:pt x="20" y="5"/>
                  </a:cubicBezTo>
                  <a:lnTo>
                    <a:pt x="3" y="39"/>
                  </a:lnTo>
                  <a:cubicBezTo>
                    <a:pt x="0" y="44"/>
                    <a:pt x="1" y="51"/>
                    <a:pt x="4" y="55"/>
                  </a:cubicBezTo>
                  <a:lnTo>
                    <a:pt x="14" y="69"/>
                  </a:lnTo>
                  <a:cubicBezTo>
                    <a:pt x="16" y="73"/>
                    <a:pt x="23" y="76"/>
                    <a:pt x="28" y="76"/>
                  </a:cubicBezTo>
                  <a:lnTo>
                    <a:pt x="49" y="73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2" name="Freeform 165">
              <a:extLst>
                <a:ext uri="{FF2B5EF4-FFF2-40B4-BE49-F238E27FC236}">
                  <a16:creationId xmlns:a16="http://schemas.microsoft.com/office/drawing/2014/main" id="{2E3FC06F-D5E4-4A31-B1C8-60198530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3390900"/>
              <a:ext cx="49213" cy="60325"/>
            </a:xfrm>
            <a:custGeom>
              <a:avLst/>
              <a:gdLst>
                <a:gd name="T0" fmla="*/ 58 w 74"/>
                <a:gd name="T1" fmla="*/ 68 h 89"/>
                <a:gd name="T2" fmla="*/ 45 w 74"/>
                <a:gd name="T3" fmla="*/ 79 h 89"/>
                <a:gd name="T4" fmla="*/ 16 w 74"/>
                <a:gd name="T5" fmla="*/ 88 h 89"/>
                <a:gd name="T6" fmla="*/ 5 w 74"/>
                <a:gd name="T7" fmla="*/ 81 h 89"/>
                <a:gd name="T8" fmla="*/ 0 w 74"/>
                <a:gd name="T9" fmla="*/ 51 h 89"/>
                <a:gd name="T10" fmla="*/ 5 w 74"/>
                <a:gd name="T11" fmla="*/ 34 h 89"/>
                <a:gd name="T12" fmla="*/ 29 w 74"/>
                <a:gd name="T13" fmla="*/ 4 h 89"/>
                <a:gd name="T14" fmla="*/ 42 w 74"/>
                <a:gd name="T15" fmla="*/ 3 h 89"/>
                <a:gd name="T16" fmla="*/ 69 w 74"/>
                <a:gd name="T17" fmla="*/ 26 h 89"/>
                <a:gd name="T18" fmla="*/ 72 w 74"/>
                <a:gd name="T19" fmla="*/ 40 h 89"/>
                <a:gd name="T20" fmla="*/ 58 w 74"/>
                <a:gd name="T21" fmla="*/ 6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9">
                  <a:moveTo>
                    <a:pt x="58" y="68"/>
                  </a:moveTo>
                  <a:cubicBezTo>
                    <a:pt x="56" y="73"/>
                    <a:pt x="50" y="78"/>
                    <a:pt x="45" y="79"/>
                  </a:cubicBezTo>
                  <a:lnTo>
                    <a:pt x="16" y="88"/>
                  </a:lnTo>
                  <a:cubicBezTo>
                    <a:pt x="11" y="89"/>
                    <a:pt x="6" y="86"/>
                    <a:pt x="5" y="81"/>
                  </a:cubicBezTo>
                  <a:lnTo>
                    <a:pt x="0" y="51"/>
                  </a:lnTo>
                  <a:cubicBezTo>
                    <a:pt x="0" y="46"/>
                    <a:pt x="2" y="38"/>
                    <a:pt x="5" y="34"/>
                  </a:cubicBezTo>
                  <a:lnTo>
                    <a:pt x="29" y="4"/>
                  </a:lnTo>
                  <a:cubicBezTo>
                    <a:pt x="32" y="0"/>
                    <a:pt x="38" y="0"/>
                    <a:pt x="42" y="3"/>
                  </a:cubicBezTo>
                  <a:lnTo>
                    <a:pt x="69" y="26"/>
                  </a:lnTo>
                  <a:cubicBezTo>
                    <a:pt x="73" y="29"/>
                    <a:pt x="74" y="36"/>
                    <a:pt x="72" y="40"/>
                  </a:cubicBezTo>
                  <a:lnTo>
                    <a:pt x="58" y="68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3" name="Freeform 166">
              <a:extLst>
                <a:ext uri="{FF2B5EF4-FFF2-40B4-BE49-F238E27FC236}">
                  <a16:creationId xmlns:a16="http://schemas.microsoft.com/office/drawing/2014/main" id="{D6341559-F12C-4A5E-8694-0BBCC9A2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381375"/>
              <a:ext cx="26988" cy="36513"/>
            </a:xfrm>
            <a:custGeom>
              <a:avLst/>
              <a:gdLst>
                <a:gd name="T0" fmla="*/ 13 w 40"/>
                <a:gd name="T1" fmla="*/ 46 h 52"/>
                <a:gd name="T2" fmla="*/ 23 w 40"/>
                <a:gd name="T3" fmla="*/ 48 h 52"/>
                <a:gd name="T4" fmla="*/ 35 w 40"/>
                <a:gd name="T5" fmla="*/ 38 h 52"/>
                <a:gd name="T6" fmla="*/ 38 w 40"/>
                <a:gd name="T7" fmla="*/ 23 h 52"/>
                <a:gd name="T8" fmla="*/ 32 w 40"/>
                <a:gd name="T9" fmla="*/ 7 h 52"/>
                <a:gd name="T10" fmla="*/ 20 w 40"/>
                <a:gd name="T11" fmla="*/ 1 h 52"/>
                <a:gd name="T12" fmla="*/ 7 w 40"/>
                <a:gd name="T13" fmla="*/ 6 h 52"/>
                <a:gd name="T14" fmla="*/ 2 w 40"/>
                <a:gd name="T15" fmla="*/ 18 h 52"/>
                <a:gd name="T16" fmla="*/ 13 w 40"/>
                <a:gd name="T17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2">
                  <a:moveTo>
                    <a:pt x="13" y="46"/>
                  </a:moveTo>
                  <a:cubicBezTo>
                    <a:pt x="15" y="51"/>
                    <a:pt x="20" y="52"/>
                    <a:pt x="23" y="48"/>
                  </a:cubicBezTo>
                  <a:lnTo>
                    <a:pt x="35" y="38"/>
                  </a:lnTo>
                  <a:cubicBezTo>
                    <a:pt x="39" y="34"/>
                    <a:pt x="40" y="27"/>
                    <a:pt x="38" y="23"/>
                  </a:cubicBezTo>
                  <a:lnTo>
                    <a:pt x="32" y="7"/>
                  </a:lnTo>
                  <a:cubicBezTo>
                    <a:pt x="30" y="2"/>
                    <a:pt x="25" y="0"/>
                    <a:pt x="20" y="1"/>
                  </a:cubicBezTo>
                  <a:lnTo>
                    <a:pt x="7" y="6"/>
                  </a:lnTo>
                  <a:cubicBezTo>
                    <a:pt x="3" y="8"/>
                    <a:pt x="0" y="13"/>
                    <a:pt x="2" y="18"/>
                  </a:cubicBezTo>
                  <a:lnTo>
                    <a:pt x="13" y="46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4" name="Freeform 167">
              <a:extLst>
                <a:ext uri="{FF2B5EF4-FFF2-40B4-BE49-F238E27FC236}">
                  <a16:creationId xmlns:a16="http://schemas.microsoft.com/office/drawing/2014/main" id="{E7851265-136F-44F5-88EB-BF6D88500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3121025"/>
              <a:ext cx="100013" cy="141288"/>
            </a:xfrm>
            <a:custGeom>
              <a:avLst/>
              <a:gdLst>
                <a:gd name="T0" fmla="*/ 149 w 150"/>
                <a:gd name="T1" fmla="*/ 86 h 211"/>
                <a:gd name="T2" fmla="*/ 139 w 150"/>
                <a:gd name="T3" fmla="*/ 138 h 211"/>
                <a:gd name="T4" fmla="*/ 71 w 150"/>
                <a:gd name="T5" fmla="*/ 207 h 211"/>
                <a:gd name="T6" fmla="*/ 70 w 150"/>
                <a:gd name="T7" fmla="*/ 206 h 211"/>
                <a:gd name="T8" fmla="*/ 95 w 150"/>
                <a:gd name="T9" fmla="*/ 132 h 211"/>
                <a:gd name="T10" fmla="*/ 77 w 150"/>
                <a:gd name="T11" fmla="*/ 108 h 211"/>
                <a:gd name="T12" fmla="*/ 97 w 150"/>
                <a:gd name="T13" fmla="*/ 101 h 211"/>
                <a:gd name="T14" fmla="*/ 8 w 150"/>
                <a:gd name="T15" fmla="*/ 47 h 211"/>
                <a:gd name="T16" fmla="*/ 4 w 150"/>
                <a:gd name="T17" fmla="*/ 30 h 211"/>
                <a:gd name="T18" fmla="*/ 4 w 150"/>
                <a:gd name="T19" fmla="*/ 31 h 211"/>
                <a:gd name="T20" fmla="*/ 0 w 150"/>
                <a:gd name="T21" fmla="*/ 14 h 211"/>
                <a:gd name="T22" fmla="*/ 128 w 150"/>
                <a:gd name="T23" fmla="*/ 92 h 211"/>
                <a:gd name="T24" fmla="*/ 149 w 150"/>
                <a:gd name="T25" fmla="*/ 8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211">
                  <a:moveTo>
                    <a:pt x="149" y="86"/>
                  </a:moveTo>
                  <a:cubicBezTo>
                    <a:pt x="148" y="86"/>
                    <a:pt x="150" y="110"/>
                    <a:pt x="139" y="138"/>
                  </a:cubicBezTo>
                  <a:cubicBezTo>
                    <a:pt x="129" y="167"/>
                    <a:pt x="103" y="196"/>
                    <a:pt x="71" y="207"/>
                  </a:cubicBezTo>
                  <a:cubicBezTo>
                    <a:pt x="71" y="207"/>
                    <a:pt x="63" y="211"/>
                    <a:pt x="70" y="206"/>
                  </a:cubicBezTo>
                  <a:cubicBezTo>
                    <a:pt x="100" y="186"/>
                    <a:pt x="103" y="150"/>
                    <a:pt x="95" y="132"/>
                  </a:cubicBezTo>
                  <a:cubicBezTo>
                    <a:pt x="88" y="113"/>
                    <a:pt x="76" y="108"/>
                    <a:pt x="77" y="108"/>
                  </a:cubicBezTo>
                  <a:lnTo>
                    <a:pt x="97" y="101"/>
                  </a:lnTo>
                  <a:cubicBezTo>
                    <a:pt x="87" y="63"/>
                    <a:pt x="45" y="37"/>
                    <a:pt x="8" y="47"/>
                  </a:cubicBezTo>
                  <a:lnTo>
                    <a:pt x="4" y="30"/>
                  </a:lnTo>
                  <a:lnTo>
                    <a:pt x="4" y="31"/>
                  </a:lnTo>
                  <a:lnTo>
                    <a:pt x="0" y="14"/>
                  </a:lnTo>
                  <a:cubicBezTo>
                    <a:pt x="52" y="0"/>
                    <a:pt x="112" y="37"/>
                    <a:pt x="128" y="92"/>
                  </a:cubicBezTo>
                  <a:lnTo>
                    <a:pt x="149" y="86"/>
                  </a:ln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5" name="Freeform 168">
              <a:extLst>
                <a:ext uri="{FF2B5EF4-FFF2-40B4-BE49-F238E27FC236}">
                  <a16:creationId xmlns:a16="http://schemas.microsoft.com/office/drawing/2014/main" id="{20ED2DCF-E782-44E6-B2A4-664CCC2AA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3132138"/>
              <a:ext cx="101600" cy="141288"/>
            </a:xfrm>
            <a:custGeom>
              <a:avLst/>
              <a:gdLst>
                <a:gd name="T0" fmla="*/ 2 w 151"/>
                <a:gd name="T1" fmla="*/ 125 h 211"/>
                <a:gd name="T2" fmla="*/ 11 w 151"/>
                <a:gd name="T3" fmla="*/ 73 h 211"/>
                <a:gd name="T4" fmla="*/ 80 w 151"/>
                <a:gd name="T5" fmla="*/ 4 h 211"/>
                <a:gd name="T6" fmla="*/ 80 w 151"/>
                <a:gd name="T7" fmla="*/ 5 h 211"/>
                <a:gd name="T8" fmla="*/ 56 w 151"/>
                <a:gd name="T9" fmla="*/ 79 h 211"/>
                <a:gd name="T10" fmla="*/ 74 w 151"/>
                <a:gd name="T11" fmla="*/ 103 h 211"/>
                <a:gd name="T12" fmla="*/ 53 w 151"/>
                <a:gd name="T13" fmla="*/ 110 h 211"/>
                <a:gd name="T14" fmla="*/ 142 w 151"/>
                <a:gd name="T15" fmla="*/ 164 h 211"/>
                <a:gd name="T16" fmla="*/ 147 w 151"/>
                <a:gd name="T17" fmla="*/ 181 h 211"/>
                <a:gd name="T18" fmla="*/ 147 w 151"/>
                <a:gd name="T19" fmla="*/ 180 h 211"/>
                <a:gd name="T20" fmla="*/ 151 w 151"/>
                <a:gd name="T21" fmla="*/ 197 h 211"/>
                <a:gd name="T22" fmla="*/ 23 w 151"/>
                <a:gd name="T23" fmla="*/ 119 h 211"/>
                <a:gd name="T24" fmla="*/ 2 w 151"/>
                <a:gd name="T25" fmla="*/ 12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211">
                  <a:moveTo>
                    <a:pt x="2" y="125"/>
                  </a:moveTo>
                  <a:cubicBezTo>
                    <a:pt x="2" y="125"/>
                    <a:pt x="0" y="101"/>
                    <a:pt x="11" y="73"/>
                  </a:cubicBezTo>
                  <a:cubicBezTo>
                    <a:pt x="21" y="44"/>
                    <a:pt x="47" y="15"/>
                    <a:pt x="80" y="4"/>
                  </a:cubicBezTo>
                  <a:cubicBezTo>
                    <a:pt x="80" y="4"/>
                    <a:pt x="87" y="0"/>
                    <a:pt x="80" y="5"/>
                  </a:cubicBezTo>
                  <a:cubicBezTo>
                    <a:pt x="51" y="25"/>
                    <a:pt x="48" y="61"/>
                    <a:pt x="56" y="79"/>
                  </a:cubicBezTo>
                  <a:cubicBezTo>
                    <a:pt x="63" y="98"/>
                    <a:pt x="74" y="103"/>
                    <a:pt x="74" y="103"/>
                  </a:cubicBezTo>
                  <a:lnTo>
                    <a:pt x="53" y="110"/>
                  </a:lnTo>
                  <a:cubicBezTo>
                    <a:pt x="64" y="148"/>
                    <a:pt x="106" y="174"/>
                    <a:pt x="142" y="164"/>
                  </a:cubicBezTo>
                  <a:lnTo>
                    <a:pt x="147" y="181"/>
                  </a:lnTo>
                  <a:lnTo>
                    <a:pt x="147" y="180"/>
                  </a:lnTo>
                  <a:lnTo>
                    <a:pt x="151" y="197"/>
                  </a:lnTo>
                  <a:cubicBezTo>
                    <a:pt x="99" y="211"/>
                    <a:pt x="39" y="174"/>
                    <a:pt x="23" y="119"/>
                  </a:cubicBezTo>
                  <a:lnTo>
                    <a:pt x="2" y="125"/>
                  </a:ln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6" name="Freeform 169">
              <a:extLst>
                <a:ext uri="{FF2B5EF4-FFF2-40B4-BE49-F238E27FC236}">
                  <a16:creationId xmlns:a16="http://schemas.microsoft.com/office/drawing/2014/main" id="{E4389A8F-291F-4083-A811-1E42E3143E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8938" y="1238250"/>
              <a:ext cx="690563" cy="885825"/>
            </a:xfrm>
            <a:custGeom>
              <a:avLst/>
              <a:gdLst>
                <a:gd name="T0" fmla="*/ 426 w 1029"/>
                <a:gd name="T1" fmla="*/ 31 h 1319"/>
                <a:gd name="T2" fmla="*/ 417 w 1029"/>
                <a:gd name="T3" fmla="*/ 125 h 1319"/>
                <a:gd name="T4" fmla="*/ 448 w 1029"/>
                <a:gd name="T5" fmla="*/ 160 h 1319"/>
                <a:gd name="T6" fmla="*/ 342 w 1029"/>
                <a:gd name="T7" fmla="*/ 207 h 1319"/>
                <a:gd name="T8" fmla="*/ 395 w 1029"/>
                <a:gd name="T9" fmla="*/ 171 h 1319"/>
                <a:gd name="T10" fmla="*/ 505 w 1029"/>
                <a:gd name="T11" fmla="*/ 353 h 1319"/>
                <a:gd name="T12" fmla="*/ 27 w 1029"/>
                <a:gd name="T13" fmla="*/ 1113 h 1319"/>
                <a:gd name="T14" fmla="*/ 486 w 1029"/>
                <a:gd name="T15" fmla="*/ 1152 h 1319"/>
                <a:gd name="T16" fmla="*/ 471 w 1029"/>
                <a:gd name="T17" fmla="*/ 1319 h 1319"/>
                <a:gd name="T18" fmla="*/ 874 w 1029"/>
                <a:gd name="T19" fmla="*/ 399 h 1319"/>
                <a:gd name="T20" fmla="*/ 916 w 1029"/>
                <a:gd name="T21" fmla="*/ 480 h 1319"/>
                <a:gd name="T22" fmla="*/ 983 w 1029"/>
                <a:gd name="T23" fmla="*/ 415 h 1319"/>
                <a:gd name="T24" fmla="*/ 974 w 1029"/>
                <a:gd name="T25" fmla="*/ 358 h 1319"/>
                <a:gd name="T26" fmla="*/ 991 w 1029"/>
                <a:gd name="T27" fmla="*/ 398 h 1319"/>
                <a:gd name="T28" fmla="*/ 802 w 1029"/>
                <a:gd name="T29" fmla="*/ 210 h 1319"/>
                <a:gd name="T30" fmla="*/ 745 w 1029"/>
                <a:gd name="T31" fmla="*/ 0 h 1319"/>
                <a:gd name="T32" fmla="*/ 772 w 1029"/>
                <a:gd name="T33" fmla="*/ 196 h 1319"/>
                <a:gd name="T34" fmla="*/ 756 w 1029"/>
                <a:gd name="T35" fmla="*/ 42 h 1319"/>
                <a:gd name="T36" fmla="*/ 772 w 1029"/>
                <a:gd name="T37" fmla="*/ 196 h 1319"/>
                <a:gd name="T38" fmla="*/ 741 w 1029"/>
                <a:gd name="T39" fmla="*/ 300 h 1319"/>
                <a:gd name="T40" fmla="*/ 662 w 1029"/>
                <a:gd name="T41" fmla="*/ 180 h 1319"/>
                <a:gd name="T42" fmla="*/ 875 w 1029"/>
                <a:gd name="T43" fmla="*/ 363 h 1319"/>
                <a:gd name="T44" fmla="*/ 793 w 1029"/>
                <a:gd name="T45" fmla="*/ 242 h 1319"/>
                <a:gd name="T46" fmla="*/ 875 w 1029"/>
                <a:gd name="T47" fmla="*/ 363 h 1319"/>
                <a:gd name="T48" fmla="*/ 762 w 1029"/>
                <a:gd name="T49" fmla="*/ 346 h 1319"/>
                <a:gd name="T50" fmla="*/ 740 w 1029"/>
                <a:gd name="T51" fmla="*/ 419 h 1319"/>
                <a:gd name="T52" fmla="*/ 522 w 1029"/>
                <a:gd name="T53" fmla="*/ 665 h 1319"/>
                <a:gd name="T54" fmla="*/ 587 w 1029"/>
                <a:gd name="T55" fmla="*/ 815 h 1319"/>
                <a:gd name="T56" fmla="*/ 405 w 1029"/>
                <a:gd name="T57" fmla="*/ 918 h 1319"/>
                <a:gd name="T58" fmla="*/ 502 w 1029"/>
                <a:gd name="T59" fmla="*/ 1099 h 1319"/>
                <a:gd name="T60" fmla="*/ 316 w 1029"/>
                <a:gd name="T61" fmla="*/ 753 h 1319"/>
                <a:gd name="T62" fmla="*/ 389 w 1029"/>
                <a:gd name="T63" fmla="*/ 887 h 1319"/>
                <a:gd name="T64" fmla="*/ 371 w 1029"/>
                <a:gd name="T65" fmla="*/ 924 h 1319"/>
                <a:gd name="T66" fmla="*/ 165 w 1029"/>
                <a:gd name="T67" fmla="*/ 963 h 1319"/>
                <a:gd name="T68" fmla="*/ 355 w 1029"/>
                <a:gd name="T69" fmla="*/ 894 h 1319"/>
                <a:gd name="T70" fmla="*/ 276 w 1029"/>
                <a:gd name="T71" fmla="*/ 747 h 1319"/>
                <a:gd name="T72" fmla="*/ 490 w 1029"/>
                <a:gd name="T73" fmla="*/ 674 h 1319"/>
                <a:gd name="T74" fmla="*/ 325 w 1029"/>
                <a:gd name="T75" fmla="*/ 721 h 1319"/>
                <a:gd name="T76" fmla="*/ 477 w 1029"/>
                <a:gd name="T77" fmla="*/ 643 h 1319"/>
                <a:gd name="T78" fmla="*/ 426 w 1029"/>
                <a:gd name="T79" fmla="*/ 527 h 1319"/>
                <a:gd name="T80" fmla="*/ 621 w 1029"/>
                <a:gd name="T81" fmla="*/ 602 h 1319"/>
                <a:gd name="T82" fmla="*/ 462 w 1029"/>
                <a:gd name="T83" fmla="*/ 526 h 1319"/>
                <a:gd name="T84" fmla="*/ 694 w 1029"/>
                <a:gd name="T85" fmla="*/ 457 h 1319"/>
                <a:gd name="T86" fmla="*/ 454 w 1029"/>
                <a:gd name="T87" fmla="*/ 486 h 1319"/>
                <a:gd name="T88" fmla="*/ 546 w 1029"/>
                <a:gd name="T89" fmla="*/ 350 h 1319"/>
                <a:gd name="T90" fmla="*/ 732 w 1029"/>
                <a:gd name="T91" fmla="*/ 331 h 1319"/>
                <a:gd name="T92" fmla="*/ 546 w 1029"/>
                <a:gd name="T93" fmla="*/ 350 h 1319"/>
                <a:gd name="T94" fmla="*/ 572 w 1029"/>
                <a:gd name="T95" fmla="*/ 255 h 1319"/>
                <a:gd name="T96" fmla="*/ 500 w 1029"/>
                <a:gd name="T97" fmla="*/ 221 h 1319"/>
                <a:gd name="T98" fmla="*/ 590 w 1029"/>
                <a:gd name="T99" fmla="*/ 228 h 1319"/>
                <a:gd name="T100" fmla="*/ 460 w 1029"/>
                <a:gd name="T101" fmla="*/ 83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9" h="1319">
                  <a:moveTo>
                    <a:pt x="651" y="138"/>
                  </a:moveTo>
                  <a:lnTo>
                    <a:pt x="426" y="31"/>
                  </a:lnTo>
                  <a:lnTo>
                    <a:pt x="388" y="111"/>
                  </a:lnTo>
                  <a:lnTo>
                    <a:pt x="417" y="125"/>
                  </a:lnTo>
                  <a:lnTo>
                    <a:pt x="430" y="99"/>
                  </a:lnTo>
                  <a:lnTo>
                    <a:pt x="448" y="160"/>
                  </a:lnTo>
                  <a:lnTo>
                    <a:pt x="380" y="127"/>
                  </a:lnTo>
                  <a:lnTo>
                    <a:pt x="342" y="207"/>
                  </a:lnTo>
                  <a:lnTo>
                    <a:pt x="371" y="221"/>
                  </a:lnTo>
                  <a:lnTo>
                    <a:pt x="395" y="171"/>
                  </a:lnTo>
                  <a:lnTo>
                    <a:pt x="460" y="202"/>
                  </a:lnTo>
                  <a:lnTo>
                    <a:pt x="505" y="353"/>
                  </a:lnTo>
                  <a:lnTo>
                    <a:pt x="0" y="1095"/>
                  </a:lnTo>
                  <a:lnTo>
                    <a:pt x="27" y="1113"/>
                  </a:lnTo>
                  <a:lnTo>
                    <a:pt x="119" y="978"/>
                  </a:lnTo>
                  <a:lnTo>
                    <a:pt x="486" y="1152"/>
                  </a:lnTo>
                  <a:lnTo>
                    <a:pt x="439" y="1310"/>
                  </a:lnTo>
                  <a:lnTo>
                    <a:pt x="471" y="1319"/>
                  </a:lnTo>
                  <a:lnTo>
                    <a:pt x="728" y="460"/>
                  </a:lnTo>
                  <a:lnTo>
                    <a:pt x="874" y="399"/>
                  </a:lnTo>
                  <a:lnTo>
                    <a:pt x="939" y="430"/>
                  </a:lnTo>
                  <a:lnTo>
                    <a:pt x="916" y="480"/>
                  </a:lnTo>
                  <a:lnTo>
                    <a:pt x="945" y="495"/>
                  </a:lnTo>
                  <a:lnTo>
                    <a:pt x="983" y="415"/>
                  </a:lnTo>
                  <a:lnTo>
                    <a:pt x="915" y="382"/>
                  </a:lnTo>
                  <a:lnTo>
                    <a:pt x="974" y="358"/>
                  </a:lnTo>
                  <a:lnTo>
                    <a:pt x="962" y="384"/>
                  </a:lnTo>
                  <a:lnTo>
                    <a:pt x="991" y="398"/>
                  </a:lnTo>
                  <a:lnTo>
                    <a:pt x="1029" y="319"/>
                  </a:lnTo>
                  <a:lnTo>
                    <a:pt x="802" y="210"/>
                  </a:lnTo>
                  <a:lnTo>
                    <a:pt x="850" y="51"/>
                  </a:lnTo>
                  <a:lnTo>
                    <a:pt x="745" y="0"/>
                  </a:lnTo>
                  <a:lnTo>
                    <a:pt x="651" y="138"/>
                  </a:lnTo>
                  <a:close/>
                  <a:moveTo>
                    <a:pt x="772" y="196"/>
                  </a:moveTo>
                  <a:lnTo>
                    <a:pt x="681" y="153"/>
                  </a:lnTo>
                  <a:lnTo>
                    <a:pt x="756" y="42"/>
                  </a:lnTo>
                  <a:lnTo>
                    <a:pt x="810" y="68"/>
                  </a:lnTo>
                  <a:lnTo>
                    <a:pt x="772" y="196"/>
                  </a:lnTo>
                  <a:close/>
                  <a:moveTo>
                    <a:pt x="763" y="228"/>
                  </a:moveTo>
                  <a:lnTo>
                    <a:pt x="741" y="300"/>
                  </a:lnTo>
                  <a:lnTo>
                    <a:pt x="620" y="242"/>
                  </a:lnTo>
                  <a:lnTo>
                    <a:pt x="662" y="180"/>
                  </a:lnTo>
                  <a:lnTo>
                    <a:pt x="763" y="228"/>
                  </a:lnTo>
                  <a:close/>
                  <a:moveTo>
                    <a:pt x="875" y="363"/>
                  </a:moveTo>
                  <a:lnTo>
                    <a:pt x="771" y="314"/>
                  </a:lnTo>
                  <a:lnTo>
                    <a:pt x="793" y="242"/>
                  </a:lnTo>
                  <a:lnTo>
                    <a:pt x="967" y="325"/>
                  </a:lnTo>
                  <a:lnTo>
                    <a:pt x="875" y="363"/>
                  </a:lnTo>
                  <a:close/>
                  <a:moveTo>
                    <a:pt x="740" y="419"/>
                  </a:moveTo>
                  <a:lnTo>
                    <a:pt x="762" y="346"/>
                  </a:lnTo>
                  <a:lnTo>
                    <a:pt x="834" y="380"/>
                  </a:lnTo>
                  <a:lnTo>
                    <a:pt x="740" y="419"/>
                  </a:lnTo>
                  <a:close/>
                  <a:moveTo>
                    <a:pt x="587" y="815"/>
                  </a:moveTo>
                  <a:lnTo>
                    <a:pt x="522" y="665"/>
                  </a:lnTo>
                  <a:lnTo>
                    <a:pt x="642" y="630"/>
                  </a:lnTo>
                  <a:lnTo>
                    <a:pt x="587" y="815"/>
                  </a:lnTo>
                  <a:close/>
                  <a:moveTo>
                    <a:pt x="502" y="1099"/>
                  </a:moveTo>
                  <a:lnTo>
                    <a:pt x="405" y="918"/>
                  </a:lnTo>
                  <a:lnTo>
                    <a:pt x="566" y="888"/>
                  </a:lnTo>
                  <a:lnTo>
                    <a:pt x="502" y="1099"/>
                  </a:lnTo>
                  <a:close/>
                  <a:moveTo>
                    <a:pt x="389" y="887"/>
                  </a:moveTo>
                  <a:lnTo>
                    <a:pt x="316" y="753"/>
                  </a:lnTo>
                  <a:lnTo>
                    <a:pt x="540" y="859"/>
                  </a:lnTo>
                  <a:lnTo>
                    <a:pt x="389" y="887"/>
                  </a:lnTo>
                  <a:close/>
                  <a:moveTo>
                    <a:pt x="165" y="963"/>
                  </a:moveTo>
                  <a:lnTo>
                    <a:pt x="371" y="924"/>
                  </a:lnTo>
                  <a:lnTo>
                    <a:pt x="470" y="1108"/>
                  </a:lnTo>
                  <a:lnTo>
                    <a:pt x="165" y="963"/>
                  </a:lnTo>
                  <a:close/>
                  <a:moveTo>
                    <a:pt x="276" y="747"/>
                  </a:moveTo>
                  <a:lnTo>
                    <a:pt x="355" y="894"/>
                  </a:lnTo>
                  <a:lnTo>
                    <a:pt x="150" y="932"/>
                  </a:lnTo>
                  <a:lnTo>
                    <a:pt x="276" y="747"/>
                  </a:lnTo>
                  <a:close/>
                  <a:moveTo>
                    <a:pt x="325" y="721"/>
                  </a:moveTo>
                  <a:lnTo>
                    <a:pt x="490" y="674"/>
                  </a:lnTo>
                  <a:lnTo>
                    <a:pt x="559" y="832"/>
                  </a:lnTo>
                  <a:lnTo>
                    <a:pt x="325" y="721"/>
                  </a:lnTo>
                  <a:close/>
                  <a:moveTo>
                    <a:pt x="426" y="527"/>
                  </a:moveTo>
                  <a:lnTo>
                    <a:pt x="477" y="643"/>
                  </a:lnTo>
                  <a:lnTo>
                    <a:pt x="316" y="689"/>
                  </a:lnTo>
                  <a:lnTo>
                    <a:pt x="426" y="527"/>
                  </a:lnTo>
                  <a:close/>
                  <a:moveTo>
                    <a:pt x="462" y="526"/>
                  </a:moveTo>
                  <a:lnTo>
                    <a:pt x="621" y="602"/>
                  </a:lnTo>
                  <a:lnTo>
                    <a:pt x="509" y="634"/>
                  </a:lnTo>
                  <a:lnTo>
                    <a:pt x="462" y="526"/>
                  </a:lnTo>
                  <a:close/>
                  <a:moveTo>
                    <a:pt x="528" y="378"/>
                  </a:moveTo>
                  <a:lnTo>
                    <a:pt x="694" y="457"/>
                  </a:lnTo>
                  <a:lnTo>
                    <a:pt x="657" y="583"/>
                  </a:lnTo>
                  <a:lnTo>
                    <a:pt x="454" y="486"/>
                  </a:lnTo>
                  <a:lnTo>
                    <a:pt x="528" y="378"/>
                  </a:lnTo>
                  <a:close/>
                  <a:moveTo>
                    <a:pt x="546" y="350"/>
                  </a:moveTo>
                  <a:lnTo>
                    <a:pt x="602" y="269"/>
                  </a:lnTo>
                  <a:lnTo>
                    <a:pt x="732" y="331"/>
                  </a:lnTo>
                  <a:lnTo>
                    <a:pt x="704" y="425"/>
                  </a:lnTo>
                  <a:lnTo>
                    <a:pt x="546" y="350"/>
                  </a:lnTo>
                  <a:close/>
                  <a:moveTo>
                    <a:pt x="500" y="221"/>
                  </a:moveTo>
                  <a:lnTo>
                    <a:pt x="572" y="255"/>
                  </a:lnTo>
                  <a:lnTo>
                    <a:pt x="529" y="318"/>
                  </a:lnTo>
                  <a:lnTo>
                    <a:pt x="500" y="221"/>
                  </a:lnTo>
                  <a:close/>
                  <a:moveTo>
                    <a:pt x="632" y="166"/>
                  </a:moveTo>
                  <a:lnTo>
                    <a:pt x="590" y="228"/>
                  </a:lnTo>
                  <a:lnTo>
                    <a:pt x="488" y="179"/>
                  </a:lnTo>
                  <a:lnTo>
                    <a:pt x="460" y="83"/>
                  </a:lnTo>
                  <a:lnTo>
                    <a:pt x="632" y="166"/>
                  </a:ln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7" name="Freeform 170">
              <a:extLst>
                <a:ext uri="{FF2B5EF4-FFF2-40B4-BE49-F238E27FC236}">
                  <a16:creationId xmlns:a16="http://schemas.microsoft.com/office/drawing/2014/main" id="{D7DE10B4-A58A-420E-AB6C-7EF4661CF8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6125" y="1225550"/>
              <a:ext cx="687388" cy="889000"/>
            </a:xfrm>
            <a:custGeom>
              <a:avLst/>
              <a:gdLst>
                <a:gd name="T0" fmla="*/ 182 w 1022"/>
                <a:gd name="T1" fmla="*/ 49 h 1322"/>
                <a:gd name="T2" fmla="*/ 0 w 1022"/>
                <a:gd name="T3" fmla="*/ 316 h 1322"/>
                <a:gd name="T4" fmla="*/ 67 w 1022"/>
                <a:gd name="T5" fmla="*/ 382 h 1322"/>
                <a:gd name="T6" fmla="*/ 114 w 1022"/>
                <a:gd name="T7" fmla="*/ 381 h 1322"/>
                <a:gd name="T8" fmla="*/ 82 w 1022"/>
                <a:gd name="T9" fmla="*/ 493 h 1322"/>
                <a:gd name="T10" fmla="*/ 89 w 1022"/>
                <a:gd name="T11" fmla="*/ 428 h 1322"/>
                <a:gd name="T12" fmla="*/ 300 w 1022"/>
                <a:gd name="T13" fmla="*/ 460 h 1322"/>
                <a:gd name="T14" fmla="*/ 580 w 1022"/>
                <a:gd name="T15" fmla="*/ 1313 h 1322"/>
                <a:gd name="T16" fmla="*/ 904 w 1022"/>
                <a:gd name="T17" fmla="*/ 983 h 1322"/>
                <a:gd name="T18" fmla="*/ 1022 w 1022"/>
                <a:gd name="T19" fmla="*/ 1102 h 1322"/>
                <a:gd name="T20" fmla="*/ 570 w 1022"/>
                <a:gd name="T21" fmla="*/ 205 h 1322"/>
                <a:gd name="T22" fmla="*/ 659 w 1022"/>
                <a:gd name="T23" fmla="*/ 224 h 1322"/>
                <a:gd name="T24" fmla="*/ 651 w 1022"/>
                <a:gd name="T25" fmla="*/ 130 h 1322"/>
                <a:gd name="T26" fmla="*/ 601 w 1022"/>
                <a:gd name="T27" fmla="*/ 101 h 1322"/>
                <a:gd name="T28" fmla="*/ 643 w 1022"/>
                <a:gd name="T29" fmla="*/ 114 h 1322"/>
                <a:gd name="T30" fmla="*/ 380 w 1022"/>
                <a:gd name="T31" fmla="*/ 139 h 1322"/>
                <a:gd name="T32" fmla="*/ 221 w 1022"/>
                <a:gd name="T33" fmla="*/ 67 h 1322"/>
                <a:gd name="T34" fmla="*/ 350 w 1022"/>
                <a:gd name="T35" fmla="*/ 153 h 1322"/>
                <a:gd name="T36" fmla="*/ 221 w 1022"/>
                <a:gd name="T37" fmla="*/ 67 h 1322"/>
                <a:gd name="T38" fmla="*/ 410 w 1022"/>
                <a:gd name="T39" fmla="*/ 243 h 1322"/>
                <a:gd name="T40" fmla="*/ 267 w 1022"/>
                <a:gd name="T41" fmla="*/ 228 h 1322"/>
                <a:gd name="T42" fmla="*/ 62 w 1022"/>
                <a:gd name="T43" fmla="*/ 323 h 1322"/>
                <a:gd name="T44" fmla="*/ 258 w 1022"/>
                <a:gd name="T45" fmla="*/ 313 h 1322"/>
                <a:gd name="T46" fmla="*/ 62 w 1022"/>
                <a:gd name="T47" fmla="*/ 323 h 1322"/>
                <a:gd name="T48" fmla="*/ 267 w 1022"/>
                <a:gd name="T49" fmla="*/ 345 h 1322"/>
                <a:gd name="T50" fmla="*/ 194 w 1022"/>
                <a:gd name="T51" fmla="*/ 379 h 1322"/>
                <a:gd name="T52" fmla="*/ 504 w 1022"/>
                <a:gd name="T53" fmla="*/ 666 h 1322"/>
                <a:gd name="T54" fmla="*/ 384 w 1022"/>
                <a:gd name="T55" fmla="*/ 631 h 1322"/>
                <a:gd name="T56" fmla="*/ 619 w 1022"/>
                <a:gd name="T57" fmla="*/ 921 h 1322"/>
                <a:gd name="T58" fmla="*/ 458 w 1022"/>
                <a:gd name="T59" fmla="*/ 889 h 1322"/>
                <a:gd name="T60" fmla="*/ 709 w 1022"/>
                <a:gd name="T61" fmla="*/ 756 h 1322"/>
                <a:gd name="T62" fmla="*/ 485 w 1022"/>
                <a:gd name="T63" fmla="*/ 861 h 1322"/>
                <a:gd name="T64" fmla="*/ 653 w 1022"/>
                <a:gd name="T65" fmla="*/ 927 h 1322"/>
                <a:gd name="T66" fmla="*/ 552 w 1022"/>
                <a:gd name="T67" fmla="*/ 1111 h 1322"/>
                <a:gd name="T68" fmla="*/ 669 w 1022"/>
                <a:gd name="T69" fmla="*/ 897 h 1322"/>
                <a:gd name="T70" fmla="*/ 873 w 1022"/>
                <a:gd name="T71" fmla="*/ 937 h 1322"/>
                <a:gd name="T72" fmla="*/ 536 w 1022"/>
                <a:gd name="T73" fmla="*/ 676 h 1322"/>
                <a:gd name="T74" fmla="*/ 465 w 1022"/>
                <a:gd name="T75" fmla="*/ 834 h 1322"/>
                <a:gd name="T76" fmla="*/ 549 w 1022"/>
                <a:gd name="T77" fmla="*/ 645 h 1322"/>
                <a:gd name="T78" fmla="*/ 710 w 1022"/>
                <a:gd name="T79" fmla="*/ 693 h 1322"/>
                <a:gd name="T80" fmla="*/ 406 w 1022"/>
                <a:gd name="T81" fmla="*/ 603 h 1322"/>
                <a:gd name="T82" fmla="*/ 517 w 1022"/>
                <a:gd name="T83" fmla="*/ 636 h 1322"/>
                <a:gd name="T84" fmla="*/ 370 w 1022"/>
                <a:gd name="T85" fmla="*/ 584 h 1322"/>
                <a:gd name="T86" fmla="*/ 501 w 1022"/>
                <a:gd name="T87" fmla="*/ 380 h 1322"/>
                <a:gd name="T88" fmla="*/ 325 w 1022"/>
                <a:gd name="T89" fmla="*/ 426 h 1322"/>
                <a:gd name="T90" fmla="*/ 428 w 1022"/>
                <a:gd name="T91" fmla="*/ 271 h 1322"/>
                <a:gd name="T92" fmla="*/ 325 w 1022"/>
                <a:gd name="T93" fmla="*/ 426 h 1322"/>
                <a:gd name="T94" fmla="*/ 458 w 1022"/>
                <a:gd name="T95" fmla="*/ 256 h 1322"/>
                <a:gd name="T96" fmla="*/ 500 w 1022"/>
                <a:gd name="T97" fmla="*/ 320 h 1322"/>
                <a:gd name="T98" fmla="*/ 543 w 1022"/>
                <a:gd name="T99" fmla="*/ 181 h 1322"/>
                <a:gd name="T100" fmla="*/ 398 w 1022"/>
                <a:gd name="T101" fmla="*/ 1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2" h="1322">
                  <a:moveTo>
                    <a:pt x="287" y="0"/>
                  </a:moveTo>
                  <a:lnTo>
                    <a:pt x="182" y="49"/>
                  </a:lnTo>
                  <a:lnTo>
                    <a:pt x="228" y="210"/>
                  </a:lnTo>
                  <a:lnTo>
                    <a:pt x="0" y="316"/>
                  </a:lnTo>
                  <a:lnTo>
                    <a:pt x="37" y="396"/>
                  </a:lnTo>
                  <a:lnTo>
                    <a:pt x="67" y="382"/>
                  </a:lnTo>
                  <a:lnTo>
                    <a:pt x="55" y="356"/>
                  </a:lnTo>
                  <a:lnTo>
                    <a:pt x="114" y="381"/>
                  </a:lnTo>
                  <a:lnTo>
                    <a:pt x="45" y="413"/>
                  </a:lnTo>
                  <a:lnTo>
                    <a:pt x="82" y="493"/>
                  </a:lnTo>
                  <a:lnTo>
                    <a:pt x="112" y="479"/>
                  </a:lnTo>
                  <a:lnTo>
                    <a:pt x="89" y="428"/>
                  </a:lnTo>
                  <a:lnTo>
                    <a:pt x="154" y="398"/>
                  </a:lnTo>
                  <a:lnTo>
                    <a:pt x="300" y="460"/>
                  </a:lnTo>
                  <a:lnTo>
                    <a:pt x="549" y="1322"/>
                  </a:lnTo>
                  <a:lnTo>
                    <a:pt x="580" y="1313"/>
                  </a:lnTo>
                  <a:lnTo>
                    <a:pt x="535" y="1155"/>
                  </a:lnTo>
                  <a:lnTo>
                    <a:pt x="904" y="983"/>
                  </a:lnTo>
                  <a:lnTo>
                    <a:pt x="995" y="1120"/>
                  </a:lnTo>
                  <a:lnTo>
                    <a:pt x="1022" y="1102"/>
                  </a:lnTo>
                  <a:lnTo>
                    <a:pt x="524" y="355"/>
                  </a:lnTo>
                  <a:lnTo>
                    <a:pt x="570" y="205"/>
                  </a:lnTo>
                  <a:lnTo>
                    <a:pt x="635" y="174"/>
                  </a:lnTo>
                  <a:lnTo>
                    <a:pt x="659" y="224"/>
                  </a:lnTo>
                  <a:lnTo>
                    <a:pt x="688" y="211"/>
                  </a:lnTo>
                  <a:lnTo>
                    <a:pt x="651" y="130"/>
                  </a:lnTo>
                  <a:lnTo>
                    <a:pt x="583" y="162"/>
                  </a:lnTo>
                  <a:lnTo>
                    <a:pt x="601" y="101"/>
                  </a:lnTo>
                  <a:lnTo>
                    <a:pt x="613" y="128"/>
                  </a:lnTo>
                  <a:lnTo>
                    <a:pt x="643" y="114"/>
                  </a:lnTo>
                  <a:lnTo>
                    <a:pt x="606" y="34"/>
                  </a:lnTo>
                  <a:lnTo>
                    <a:pt x="380" y="139"/>
                  </a:lnTo>
                  <a:lnTo>
                    <a:pt x="287" y="0"/>
                  </a:lnTo>
                  <a:close/>
                  <a:moveTo>
                    <a:pt x="221" y="67"/>
                  </a:moveTo>
                  <a:lnTo>
                    <a:pt x="276" y="42"/>
                  </a:lnTo>
                  <a:lnTo>
                    <a:pt x="350" y="153"/>
                  </a:lnTo>
                  <a:lnTo>
                    <a:pt x="258" y="196"/>
                  </a:lnTo>
                  <a:lnTo>
                    <a:pt x="221" y="67"/>
                  </a:lnTo>
                  <a:close/>
                  <a:moveTo>
                    <a:pt x="368" y="181"/>
                  </a:moveTo>
                  <a:lnTo>
                    <a:pt x="410" y="243"/>
                  </a:lnTo>
                  <a:lnTo>
                    <a:pt x="288" y="299"/>
                  </a:lnTo>
                  <a:lnTo>
                    <a:pt x="267" y="228"/>
                  </a:lnTo>
                  <a:lnTo>
                    <a:pt x="368" y="181"/>
                  </a:lnTo>
                  <a:close/>
                  <a:moveTo>
                    <a:pt x="62" y="323"/>
                  </a:moveTo>
                  <a:lnTo>
                    <a:pt x="237" y="242"/>
                  </a:lnTo>
                  <a:lnTo>
                    <a:pt x="258" y="313"/>
                  </a:lnTo>
                  <a:lnTo>
                    <a:pt x="154" y="362"/>
                  </a:lnTo>
                  <a:lnTo>
                    <a:pt x="62" y="323"/>
                  </a:lnTo>
                  <a:close/>
                  <a:moveTo>
                    <a:pt x="194" y="379"/>
                  </a:moveTo>
                  <a:lnTo>
                    <a:pt x="267" y="345"/>
                  </a:lnTo>
                  <a:lnTo>
                    <a:pt x="288" y="419"/>
                  </a:lnTo>
                  <a:lnTo>
                    <a:pt x="194" y="379"/>
                  </a:lnTo>
                  <a:close/>
                  <a:moveTo>
                    <a:pt x="384" y="631"/>
                  </a:moveTo>
                  <a:lnTo>
                    <a:pt x="504" y="666"/>
                  </a:lnTo>
                  <a:lnTo>
                    <a:pt x="437" y="816"/>
                  </a:lnTo>
                  <a:lnTo>
                    <a:pt x="384" y="631"/>
                  </a:lnTo>
                  <a:close/>
                  <a:moveTo>
                    <a:pt x="458" y="889"/>
                  </a:moveTo>
                  <a:lnTo>
                    <a:pt x="619" y="921"/>
                  </a:lnTo>
                  <a:lnTo>
                    <a:pt x="519" y="1101"/>
                  </a:lnTo>
                  <a:lnTo>
                    <a:pt x="458" y="889"/>
                  </a:lnTo>
                  <a:close/>
                  <a:moveTo>
                    <a:pt x="485" y="861"/>
                  </a:moveTo>
                  <a:lnTo>
                    <a:pt x="709" y="756"/>
                  </a:lnTo>
                  <a:lnTo>
                    <a:pt x="635" y="891"/>
                  </a:lnTo>
                  <a:lnTo>
                    <a:pt x="485" y="861"/>
                  </a:lnTo>
                  <a:close/>
                  <a:moveTo>
                    <a:pt x="552" y="1111"/>
                  </a:moveTo>
                  <a:lnTo>
                    <a:pt x="653" y="927"/>
                  </a:lnTo>
                  <a:lnTo>
                    <a:pt x="858" y="968"/>
                  </a:lnTo>
                  <a:lnTo>
                    <a:pt x="552" y="1111"/>
                  </a:lnTo>
                  <a:close/>
                  <a:moveTo>
                    <a:pt x="873" y="937"/>
                  </a:moveTo>
                  <a:lnTo>
                    <a:pt x="669" y="897"/>
                  </a:lnTo>
                  <a:lnTo>
                    <a:pt x="749" y="752"/>
                  </a:lnTo>
                  <a:lnTo>
                    <a:pt x="873" y="937"/>
                  </a:lnTo>
                  <a:close/>
                  <a:moveTo>
                    <a:pt x="465" y="834"/>
                  </a:moveTo>
                  <a:lnTo>
                    <a:pt x="536" y="676"/>
                  </a:lnTo>
                  <a:lnTo>
                    <a:pt x="700" y="724"/>
                  </a:lnTo>
                  <a:lnTo>
                    <a:pt x="465" y="834"/>
                  </a:lnTo>
                  <a:close/>
                  <a:moveTo>
                    <a:pt x="710" y="693"/>
                  </a:moveTo>
                  <a:lnTo>
                    <a:pt x="549" y="645"/>
                  </a:lnTo>
                  <a:lnTo>
                    <a:pt x="601" y="530"/>
                  </a:lnTo>
                  <a:lnTo>
                    <a:pt x="710" y="693"/>
                  </a:lnTo>
                  <a:close/>
                  <a:moveTo>
                    <a:pt x="517" y="636"/>
                  </a:moveTo>
                  <a:lnTo>
                    <a:pt x="406" y="603"/>
                  </a:lnTo>
                  <a:lnTo>
                    <a:pt x="565" y="529"/>
                  </a:lnTo>
                  <a:lnTo>
                    <a:pt x="517" y="636"/>
                  </a:lnTo>
                  <a:close/>
                  <a:moveTo>
                    <a:pt x="574" y="489"/>
                  </a:moveTo>
                  <a:lnTo>
                    <a:pt x="370" y="584"/>
                  </a:lnTo>
                  <a:lnTo>
                    <a:pt x="334" y="458"/>
                  </a:lnTo>
                  <a:lnTo>
                    <a:pt x="501" y="380"/>
                  </a:lnTo>
                  <a:lnTo>
                    <a:pt x="574" y="489"/>
                  </a:lnTo>
                  <a:close/>
                  <a:moveTo>
                    <a:pt x="325" y="426"/>
                  </a:moveTo>
                  <a:lnTo>
                    <a:pt x="297" y="331"/>
                  </a:lnTo>
                  <a:lnTo>
                    <a:pt x="428" y="271"/>
                  </a:lnTo>
                  <a:lnTo>
                    <a:pt x="483" y="352"/>
                  </a:lnTo>
                  <a:lnTo>
                    <a:pt x="325" y="426"/>
                  </a:lnTo>
                  <a:close/>
                  <a:moveTo>
                    <a:pt x="500" y="320"/>
                  </a:moveTo>
                  <a:lnTo>
                    <a:pt x="458" y="256"/>
                  </a:lnTo>
                  <a:lnTo>
                    <a:pt x="530" y="223"/>
                  </a:lnTo>
                  <a:lnTo>
                    <a:pt x="500" y="320"/>
                  </a:lnTo>
                  <a:close/>
                  <a:moveTo>
                    <a:pt x="572" y="86"/>
                  </a:moveTo>
                  <a:lnTo>
                    <a:pt x="543" y="181"/>
                  </a:lnTo>
                  <a:lnTo>
                    <a:pt x="440" y="229"/>
                  </a:lnTo>
                  <a:lnTo>
                    <a:pt x="398" y="167"/>
                  </a:lnTo>
                  <a:lnTo>
                    <a:pt x="572" y="86"/>
                  </a:ln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8" name="Freeform 171">
              <a:extLst>
                <a:ext uri="{FF2B5EF4-FFF2-40B4-BE49-F238E27FC236}">
                  <a16:creationId xmlns:a16="http://schemas.microsoft.com/office/drawing/2014/main" id="{0BBF7F49-E2C8-42F8-BC9D-593CEB7E76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5" y="5911850"/>
              <a:ext cx="661988" cy="893763"/>
            </a:xfrm>
            <a:custGeom>
              <a:avLst/>
              <a:gdLst>
                <a:gd name="T0" fmla="*/ 986 w 986"/>
                <a:gd name="T1" fmla="*/ 1030 h 1331"/>
                <a:gd name="T2" fmla="*/ 922 w 986"/>
                <a:gd name="T3" fmla="*/ 960 h 1331"/>
                <a:gd name="T4" fmla="*/ 875 w 986"/>
                <a:gd name="T5" fmla="*/ 960 h 1331"/>
                <a:gd name="T6" fmla="*/ 912 w 986"/>
                <a:gd name="T7" fmla="*/ 849 h 1331"/>
                <a:gd name="T8" fmla="*/ 902 w 986"/>
                <a:gd name="T9" fmla="*/ 913 h 1331"/>
                <a:gd name="T10" fmla="*/ 694 w 986"/>
                <a:gd name="T11" fmla="*/ 872 h 1331"/>
                <a:gd name="T12" fmla="*/ 451 w 986"/>
                <a:gd name="T13" fmla="*/ 8 h 1331"/>
                <a:gd name="T14" fmla="*/ 114 w 986"/>
                <a:gd name="T15" fmla="*/ 322 h 1331"/>
                <a:gd name="T16" fmla="*/ 0 w 986"/>
                <a:gd name="T17" fmla="*/ 198 h 1331"/>
                <a:gd name="T18" fmla="*/ 412 w 986"/>
                <a:gd name="T19" fmla="*/ 1115 h 1331"/>
                <a:gd name="T20" fmla="*/ 324 w 986"/>
                <a:gd name="T21" fmla="*/ 1091 h 1331"/>
                <a:gd name="T22" fmla="*/ 327 w 986"/>
                <a:gd name="T23" fmla="*/ 1185 h 1331"/>
                <a:gd name="T24" fmla="*/ 375 w 986"/>
                <a:gd name="T25" fmla="*/ 1217 h 1331"/>
                <a:gd name="T26" fmla="*/ 334 w 986"/>
                <a:gd name="T27" fmla="*/ 1202 h 1331"/>
                <a:gd name="T28" fmla="*/ 600 w 986"/>
                <a:gd name="T29" fmla="*/ 1188 h 1331"/>
                <a:gd name="T30" fmla="*/ 794 w 986"/>
                <a:gd name="T31" fmla="*/ 1287 h 1331"/>
                <a:gd name="T32" fmla="*/ 631 w 986"/>
                <a:gd name="T33" fmla="*/ 1176 h 1331"/>
                <a:gd name="T34" fmla="*/ 755 w 986"/>
                <a:gd name="T35" fmla="*/ 1267 h 1331"/>
                <a:gd name="T36" fmla="*/ 631 w 986"/>
                <a:gd name="T37" fmla="*/ 1176 h 1331"/>
                <a:gd name="T38" fmla="*/ 575 w 986"/>
                <a:gd name="T39" fmla="*/ 1083 h 1331"/>
                <a:gd name="T40" fmla="*/ 716 w 986"/>
                <a:gd name="T41" fmla="*/ 1105 h 1331"/>
                <a:gd name="T42" fmla="*/ 438 w 986"/>
                <a:gd name="T43" fmla="*/ 1140 h 1331"/>
                <a:gd name="T44" fmla="*/ 583 w 986"/>
                <a:gd name="T45" fmla="*/ 1160 h 1331"/>
                <a:gd name="T46" fmla="*/ 438 w 986"/>
                <a:gd name="T47" fmla="*/ 1140 h 1331"/>
                <a:gd name="T48" fmla="*/ 527 w 986"/>
                <a:gd name="T49" fmla="*/ 1067 h 1331"/>
                <a:gd name="T50" fmla="*/ 487 w 986"/>
                <a:gd name="T51" fmla="*/ 1002 h 1331"/>
                <a:gd name="T52" fmla="*/ 451 w 986"/>
                <a:gd name="T53" fmla="*/ 676 h 1331"/>
                <a:gd name="T54" fmla="*/ 296 w 986"/>
                <a:gd name="T55" fmla="*/ 624 h 1331"/>
                <a:gd name="T56" fmla="*/ 342 w 986"/>
                <a:gd name="T57" fmla="*/ 419 h 1331"/>
                <a:gd name="T58" fmla="*/ 142 w 986"/>
                <a:gd name="T59" fmla="*/ 369 h 1331"/>
                <a:gd name="T60" fmla="*/ 524 w 986"/>
                <a:gd name="T61" fmla="*/ 464 h 1331"/>
                <a:gd name="T62" fmla="*/ 376 w 986"/>
                <a:gd name="T63" fmla="*/ 427 h 1331"/>
                <a:gd name="T64" fmla="*/ 360 w 986"/>
                <a:gd name="T65" fmla="*/ 390 h 1331"/>
                <a:gd name="T66" fmla="*/ 470 w 986"/>
                <a:gd name="T67" fmla="*/ 211 h 1331"/>
                <a:gd name="T68" fmla="*/ 394 w 986"/>
                <a:gd name="T69" fmla="*/ 398 h 1331"/>
                <a:gd name="T70" fmla="*/ 555 w 986"/>
                <a:gd name="T71" fmla="*/ 438 h 1331"/>
                <a:gd name="T72" fmla="*/ 466 w 986"/>
                <a:gd name="T73" fmla="*/ 646 h 1331"/>
                <a:gd name="T74" fmla="*/ 542 w 986"/>
                <a:gd name="T75" fmla="*/ 492 h 1331"/>
                <a:gd name="T76" fmla="*/ 498 w 986"/>
                <a:gd name="T77" fmla="*/ 657 h 1331"/>
                <a:gd name="T78" fmla="*/ 618 w 986"/>
                <a:gd name="T79" fmla="*/ 697 h 1331"/>
                <a:gd name="T80" fmla="*/ 431 w 986"/>
                <a:gd name="T81" fmla="*/ 791 h 1331"/>
                <a:gd name="T82" fmla="*/ 594 w 986"/>
                <a:gd name="T83" fmla="*/ 724 h 1331"/>
                <a:gd name="T84" fmla="*/ 489 w 986"/>
                <a:gd name="T85" fmla="*/ 942 h 1331"/>
                <a:gd name="T86" fmla="*/ 629 w 986"/>
                <a:gd name="T87" fmla="*/ 745 h 1331"/>
                <a:gd name="T88" fmla="*/ 668 w 986"/>
                <a:gd name="T89" fmla="*/ 905 h 1331"/>
                <a:gd name="T90" fmla="*/ 558 w 986"/>
                <a:gd name="T91" fmla="*/ 1055 h 1331"/>
                <a:gd name="T92" fmla="*/ 668 w 986"/>
                <a:gd name="T93" fmla="*/ 905 h 1331"/>
                <a:gd name="T94" fmla="*/ 722 w 986"/>
                <a:gd name="T95" fmla="*/ 987 h 1331"/>
                <a:gd name="T96" fmla="*/ 795 w 986"/>
                <a:gd name="T97" fmla="*/ 957 h 1331"/>
                <a:gd name="T98" fmla="*/ 729 w 986"/>
                <a:gd name="T99" fmla="*/ 1020 h 1331"/>
                <a:gd name="T100" fmla="*/ 924 w 986"/>
                <a:gd name="T101" fmla="*/ 1020 h 1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6" h="1331">
                  <a:moveTo>
                    <a:pt x="755" y="1125"/>
                  </a:moveTo>
                  <a:lnTo>
                    <a:pt x="986" y="1030"/>
                  </a:lnTo>
                  <a:lnTo>
                    <a:pt x="952" y="948"/>
                  </a:lnTo>
                  <a:lnTo>
                    <a:pt x="922" y="960"/>
                  </a:lnTo>
                  <a:lnTo>
                    <a:pt x="933" y="987"/>
                  </a:lnTo>
                  <a:lnTo>
                    <a:pt x="875" y="960"/>
                  </a:lnTo>
                  <a:lnTo>
                    <a:pt x="945" y="931"/>
                  </a:lnTo>
                  <a:lnTo>
                    <a:pt x="912" y="849"/>
                  </a:lnTo>
                  <a:lnTo>
                    <a:pt x="881" y="862"/>
                  </a:lnTo>
                  <a:lnTo>
                    <a:pt x="902" y="913"/>
                  </a:lnTo>
                  <a:lnTo>
                    <a:pt x="836" y="940"/>
                  </a:lnTo>
                  <a:lnTo>
                    <a:pt x="694" y="872"/>
                  </a:lnTo>
                  <a:lnTo>
                    <a:pt x="483" y="0"/>
                  </a:lnTo>
                  <a:lnTo>
                    <a:pt x="451" y="8"/>
                  </a:lnTo>
                  <a:lnTo>
                    <a:pt x="490" y="167"/>
                  </a:lnTo>
                  <a:lnTo>
                    <a:pt x="114" y="322"/>
                  </a:lnTo>
                  <a:lnTo>
                    <a:pt x="28" y="181"/>
                  </a:lnTo>
                  <a:lnTo>
                    <a:pt x="0" y="198"/>
                  </a:lnTo>
                  <a:lnTo>
                    <a:pt x="465" y="966"/>
                  </a:lnTo>
                  <a:lnTo>
                    <a:pt x="412" y="1115"/>
                  </a:lnTo>
                  <a:lnTo>
                    <a:pt x="345" y="1142"/>
                  </a:lnTo>
                  <a:lnTo>
                    <a:pt x="324" y="1091"/>
                  </a:lnTo>
                  <a:lnTo>
                    <a:pt x="293" y="1103"/>
                  </a:lnTo>
                  <a:lnTo>
                    <a:pt x="327" y="1185"/>
                  </a:lnTo>
                  <a:lnTo>
                    <a:pt x="397" y="1156"/>
                  </a:lnTo>
                  <a:lnTo>
                    <a:pt x="375" y="1217"/>
                  </a:lnTo>
                  <a:lnTo>
                    <a:pt x="364" y="1190"/>
                  </a:lnTo>
                  <a:lnTo>
                    <a:pt x="334" y="1202"/>
                  </a:lnTo>
                  <a:lnTo>
                    <a:pt x="367" y="1284"/>
                  </a:lnTo>
                  <a:lnTo>
                    <a:pt x="600" y="1188"/>
                  </a:lnTo>
                  <a:lnTo>
                    <a:pt x="686" y="1331"/>
                  </a:lnTo>
                  <a:lnTo>
                    <a:pt x="794" y="1287"/>
                  </a:lnTo>
                  <a:lnTo>
                    <a:pt x="755" y="1125"/>
                  </a:lnTo>
                  <a:close/>
                  <a:moveTo>
                    <a:pt x="631" y="1176"/>
                  </a:moveTo>
                  <a:lnTo>
                    <a:pt x="724" y="1137"/>
                  </a:lnTo>
                  <a:lnTo>
                    <a:pt x="755" y="1267"/>
                  </a:lnTo>
                  <a:lnTo>
                    <a:pt x="700" y="1290"/>
                  </a:lnTo>
                  <a:lnTo>
                    <a:pt x="631" y="1176"/>
                  </a:lnTo>
                  <a:close/>
                  <a:moveTo>
                    <a:pt x="614" y="1147"/>
                  </a:moveTo>
                  <a:lnTo>
                    <a:pt x="575" y="1083"/>
                  </a:lnTo>
                  <a:lnTo>
                    <a:pt x="699" y="1032"/>
                  </a:lnTo>
                  <a:lnTo>
                    <a:pt x="716" y="1105"/>
                  </a:lnTo>
                  <a:lnTo>
                    <a:pt x="614" y="1147"/>
                  </a:lnTo>
                  <a:close/>
                  <a:moveTo>
                    <a:pt x="438" y="1140"/>
                  </a:moveTo>
                  <a:lnTo>
                    <a:pt x="544" y="1096"/>
                  </a:lnTo>
                  <a:lnTo>
                    <a:pt x="583" y="1160"/>
                  </a:lnTo>
                  <a:lnTo>
                    <a:pt x="404" y="1233"/>
                  </a:lnTo>
                  <a:lnTo>
                    <a:pt x="438" y="1140"/>
                  </a:lnTo>
                  <a:close/>
                  <a:moveTo>
                    <a:pt x="487" y="1002"/>
                  </a:moveTo>
                  <a:lnTo>
                    <a:pt x="527" y="1067"/>
                  </a:lnTo>
                  <a:lnTo>
                    <a:pt x="453" y="1098"/>
                  </a:lnTo>
                  <a:lnTo>
                    <a:pt x="487" y="1002"/>
                  </a:lnTo>
                  <a:close/>
                  <a:moveTo>
                    <a:pt x="296" y="624"/>
                  </a:moveTo>
                  <a:lnTo>
                    <a:pt x="451" y="676"/>
                  </a:lnTo>
                  <a:lnTo>
                    <a:pt x="396" y="788"/>
                  </a:lnTo>
                  <a:lnTo>
                    <a:pt x="296" y="624"/>
                  </a:lnTo>
                  <a:close/>
                  <a:moveTo>
                    <a:pt x="142" y="369"/>
                  </a:moveTo>
                  <a:lnTo>
                    <a:pt x="342" y="419"/>
                  </a:lnTo>
                  <a:lnTo>
                    <a:pt x="257" y="558"/>
                  </a:lnTo>
                  <a:lnTo>
                    <a:pt x="142" y="369"/>
                  </a:lnTo>
                  <a:close/>
                  <a:moveTo>
                    <a:pt x="376" y="427"/>
                  </a:moveTo>
                  <a:lnTo>
                    <a:pt x="524" y="464"/>
                  </a:lnTo>
                  <a:lnTo>
                    <a:pt x="295" y="558"/>
                  </a:lnTo>
                  <a:lnTo>
                    <a:pt x="376" y="427"/>
                  </a:lnTo>
                  <a:close/>
                  <a:moveTo>
                    <a:pt x="470" y="211"/>
                  </a:moveTo>
                  <a:lnTo>
                    <a:pt x="360" y="390"/>
                  </a:lnTo>
                  <a:lnTo>
                    <a:pt x="158" y="339"/>
                  </a:lnTo>
                  <a:lnTo>
                    <a:pt x="470" y="211"/>
                  </a:lnTo>
                  <a:close/>
                  <a:moveTo>
                    <a:pt x="555" y="438"/>
                  </a:moveTo>
                  <a:lnTo>
                    <a:pt x="394" y="398"/>
                  </a:lnTo>
                  <a:lnTo>
                    <a:pt x="503" y="221"/>
                  </a:lnTo>
                  <a:lnTo>
                    <a:pt x="555" y="438"/>
                  </a:lnTo>
                  <a:close/>
                  <a:moveTo>
                    <a:pt x="542" y="492"/>
                  </a:moveTo>
                  <a:lnTo>
                    <a:pt x="466" y="646"/>
                  </a:lnTo>
                  <a:lnTo>
                    <a:pt x="302" y="591"/>
                  </a:lnTo>
                  <a:lnTo>
                    <a:pt x="542" y="492"/>
                  </a:lnTo>
                  <a:close/>
                  <a:moveTo>
                    <a:pt x="618" y="697"/>
                  </a:moveTo>
                  <a:lnTo>
                    <a:pt x="498" y="657"/>
                  </a:lnTo>
                  <a:lnTo>
                    <a:pt x="572" y="507"/>
                  </a:lnTo>
                  <a:lnTo>
                    <a:pt x="618" y="697"/>
                  </a:lnTo>
                  <a:close/>
                  <a:moveTo>
                    <a:pt x="594" y="724"/>
                  </a:moveTo>
                  <a:lnTo>
                    <a:pt x="431" y="791"/>
                  </a:lnTo>
                  <a:lnTo>
                    <a:pt x="483" y="686"/>
                  </a:lnTo>
                  <a:lnTo>
                    <a:pt x="594" y="724"/>
                  </a:lnTo>
                  <a:close/>
                  <a:moveTo>
                    <a:pt x="660" y="872"/>
                  </a:moveTo>
                  <a:lnTo>
                    <a:pt x="489" y="942"/>
                  </a:lnTo>
                  <a:lnTo>
                    <a:pt x="422" y="830"/>
                  </a:lnTo>
                  <a:lnTo>
                    <a:pt x="629" y="745"/>
                  </a:lnTo>
                  <a:lnTo>
                    <a:pt x="660" y="872"/>
                  </a:lnTo>
                  <a:close/>
                  <a:moveTo>
                    <a:pt x="668" y="905"/>
                  </a:moveTo>
                  <a:lnTo>
                    <a:pt x="691" y="1000"/>
                  </a:lnTo>
                  <a:lnTo>
                    <a:pt x="558" y="1055"/>
                  </a:lnTo>
                  <a:lnTo>
                    <a:pt x="507" y="971"/>
                  </a:lnTo>
                  <a:lnTo>
                    <a:pt x="668" y="905"/>
                  </a:lnTo>
                  <a:close/>
                  <a:moveTo>
                    <a:pt x="795" y="957"/>
                  </a:moveTo>
                  <a:lnTo>
                    <a:pt x="722" y="987"/>
                  </a:lnTo>
                  <a:lnTo>
                    <a:pt x="704" y="913"/>
                  </a:lnTo>
                  <a:lnTo>
                    <a:pt x="795" y="957"/>
                  </a:lnTo>
                  <a:close/>
                  <a:moveTo>
                    <a:pt x="747" y="1092"/>
                  </a:moveTo>
                  <a:lnTo>
                    <a:pt x="729" y="1020"/>
                  </a:lnTo>
                  <a:lnTo>
                    <a:pt x="834" y="976"/>
                  </a:lnTo>
                  <a:lnTo>
                    <a:pt x="924" y="1020"/>
                  </a:lnTo>
                  <a:lnTo>
                    <a:pt x="747" y="1092"/>
                  </a:lnTo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9" name="Freeform 172">
              <a:extLst>
                <a:ext uri="{FF2B5EF4-FFF2-40B4-BE49-F238E27FC236}">
                  <a16:creationId xmlns:a16="http://schemas.microsoft.com/office/drawing/2014/main" id="{DE452F70-FCD7-456E-8DA8-C7049D7CA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088" y="4370388"/>
              <a:ext cx="261938" cy="246063"/>
            </a:xfrm>
            <a:custGeom>
              <a:avLst/>
              <a:gdLst>
                <a:gd name="T0" fmla="*/ 183 w 390"/>
                <a:gd name="T1" fmla="*/ 218 h 366"/>
                <a:gd name="T2" fmla="*/ 128 w 390"/>
                <a:gd name="T3" fmla="*/ 250 h 366"/>
                <a:gd name="T4" fmla="*/ 189 w 390"/>
                <a:gd name="T5" fmla="*/ 188 h 366"/>
                <a:gd name="T6" fmla="*/ 390 w 390"/>
                <a:gd name="T7" fmla="*/ 158 h 366"/>
                <a:gd name="T8" fmla="*/ 387 w 390"/>
                <a:gd name="T9" fmla="*/ 138 h 366"/>
                <a:gd name="T10" fmla="*/ 218 w 390"/>
                <a:gd name="T11" fmla="*/ 164 h 366"/>
                <a:gd name="T12" fmla="*/ 177 w 390"/>
                <a:gd name="T13" fmla="*/ 117 h 366"/>
                <a:gd name="T14" fmla="*/ 237 w 390"/>
                <a:gd name="T15" fmla="*/ 135 h 366"/>
                <a:gd name="T16" fmla="*/ 252 w 390"/>
                <a:gd name="T17" fmla="*/ 0 h 366"/>
                <a:gd name="T18" fmla="*/ 129 w 390"/>
                <a:gd name="T19" fmla="*/ 63 h 366"/>
                <a:gd name="T20" fmla="*/ 161 w 390"/>
                <a:gd name="T21" fmla="*/ 109 h 366"/>
                <a:gd name="T22" fmla="*/ 178 w 390"/>
                <a:gd name="T23" fmla="*/ 168 h 366"/>
                <a:gd name="T24" fmla="*/ 0 w 390"/>
                <a:gd name="T25" fmla="*/ 194 h 366"/>
                <a:gd name="T26" fmla="*/ 3 w 390"/>
                <a:gd name="T27" fmla="*/ 214 h 366"/>
                <a:gd name="T28" fmla="*/ 122 w 390"/>
                <a:gd name="T29" fmla="*/ 196 h 366"/>
                <a:gd name="T30" fmla="*/ 116 w 390"/>
                <a:gd name="T31" fmla="*/ 262 h 366"/>
                <a:gd name="T32" fmla="*/ 102 w 390"/>
                <a:gd name="T33" fmla="*/ 322 h 366"/>
                <a:gd name="T34" fmla="*/ 234 w 390"/>
                <a:gd name="T35" fmla="*/ 341 h 366"/>
                <a:gd name="T36" fmla="*/ 183 w 390"/>
                <a:gd name="T37" fmla="*/ 21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0" h="366">
                  <a:moveTo>
                    <a:pt x="183" y="218"/>
                  </a:moveTo>
                  <a:cubicBezTo>
                    <a:pt x="152" y="209"/>
                    <a:pt x="131" y="234"/>
                    <a:pt x="128" y="250"/>
                  </a:cubicBezTo>
                  <a:cubicBezTo>
                    <a:pt x="117" y="219"/>
                    <a:pt x="136" y="196"/>
                    <a:pt x="189" y="188"/>
                  </a:cubicBezTo>
                  <a:cubicBezTo>
                    <a:pt x="273" y="176"/>
                    <a:pt x="390" y="158"/>
                    <a:pt x="390" y="158"/>
                  </a:cubicBezTo>
                  <a:lnTo>
                    <a:pt x="387" y="138"/>
                  </a:lnTo>
                  <a:cubicBezTo>
                    <a:pt x="387" y="138"/>
                    <a:pt x="263" y="157"/>
                    <a:pt x="218" y="164"/>
                  </a:cubicBezTo>
                  <a:cubicBezTo>
                    <a:pt x="184" y="169"/>
                    <a:pt x="171" y="132"/>
                    <a:pt x="177" y="117"/>
                  </a:cubicBezTo>
                  <a:cubicBezTo>
                    <a:pt x="184" y="132"/>
                    <a:pt x="207" y="158"/>
                    <a:pt x="237" y="135"/>
                  </a:cubicBezTo>
                  <a:cubicBezTo>
                    <a:pt x="282" y="99"/>
                    <a:pt x="252" y="0"/>
                    <a:pt x="252" y="0"/>
                  </a:cubicBezTo>
                  <a:cubicBezTo>
                    <a:pt x="252" y="0"/>
                    <a:pt x="146" y="12"/>
                    <a:pt x="129" y="63"/>
                  </a:cubicBezTo>
                  <a:cubicBezTo>
                    <a:pt x="117" y="99"/>
                    <a:pt x="144" y="107"/>
                    <a:pt x="161" y="109"/>
                  </a:cubicBezTo>
                  <a:cubicBezTo>
                    <a:pt x="155" y="125"/>
                    <a:pt x="158" y="154"/>
                    <a:pt x="178" y="168"/>
                  </a:cubicBezTo>
                  <a:lnTo>
                    <a:pt x="0" y="194"/>
                  </a:lnTo>
                  <a:lnTo>
                    <a:pt x="3" y="214"/>
                  </a:lnTo>
                  <a:lnTo>
                    <a:pt x="122" y="196"/>
                  </a:lnTo>
                  <a:cubicBezTo>
                    <a:pt x="98" y="223"/>
                    <a:pt x="110" y="251"/>
                    <a:pt x="116" y="262"/>
                  </a:cubicBezTo>
                  <a:cubicBezTo>
                    <a:pt x="100" y="268"/>
                    <a:pt x="80" y="291"/>
                    <a:pt x="102" y="322"/>
                  </a:cubicBezTo>
                  <a:cubicBezTo>
                    <a:pt x="133" y="366"/>
                    <a:pt x="234" y="341"/>
                    <a:pt x="234" y="341"/>
                  </a:cubicBezTo>
                  <a:cubicBezTo>
                    <a:pt x="234" y="341"/>
                    <a:pt x="232" y="232"/>
                    <a:pt x="183" y="218"/>
                  </a:cubicBezTo>
                </a:path>
              </a:pathLst>
            </a:custGeom>
            <a:solidFill>
              <a:srgbClr val="5B9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0" name="Freeform 173">
              <a:extLst>
                <a:ext uri="{FF2B5EF4-FFF2-40B4-BE49-F238E27FC236}">
                  <a16:creationId xmlns:a16="http://schemas.microsoft.com/office/drawing/2014/main" id="{99976CC7-BD7C-4BFC-817D-2541C434A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700" y="4518025"/>
              <a:ext cx="106363" cy="57150"/>
            </a:xfrm>
            <a:custGeom>
              <a:avLst/>
              <a:gdLst>
                <a:gd name="T0" fmla="*/ 71 w 159"/>
                <a:gd name="T1" fmla="*/ 24 h 85"/>
                <a:gd name="T2" fmla="*/ 4 w 159"/>
                <a:gd name="T3" fmla="*/ 75 h 85"/>
                <a:gd name="T4" fmla="*/ 88 w 159"/>
                <a:gd name="T5" fmla="*/ 62 h 85"/>
                <a:gd name="T6" fmla="*/ 154 w 159"/>
                <a:gd name="T7" fmla="*/ 10 h 85"/>
                <a:gd name="T8" fmla="*/ 71 w 159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5">
                  <a:moveTo>
                    <a:pt x="71" y="24"/>
                  </a:moveTo>
                  <a:cubicBezTo>
                    <a:pt x="30" y="41"/>
                    <a:pt x="0" y="64"/>
                    <a:pt x="4" y="75"/>
                  </a:cubicBezTo>
                  <a:cubicBezTo>
                    <a:pt x="9" y="85"/>
                    <a:pt x="46" y="79"/>
                    <a:pt x="88" y="62"/>
                  </a:cubicBezTo>
                  <a:cubicBezTo>
                    <a:pt x="129" y="44"/>
                    <a:pt x="159" y="21"/>
                    <a:pt x="154" y="10"/>
                  </a:cubicBezTo>
                  <a:cubicBezTo>
                    <a:pt x="150" y="0"/>
                    <a:pt x="113" y="6"/>
                    <a:pt x="71" y="2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1" name="Freeform 174">
              <a:extLst>
                <a:ext uri="{FF2B5EF4-FFF2-40B4-BE49-F238E27FC236}">
                  <a16:creationId xmlns:a16="http://schemas.microsoft.com/office/drawing/2014/main" id="{4F584631-19FC-412F-AFBF-5A7A150BC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0" y="4462463"/>
              <a:ext cx="106363" cy="57150"/>
            </a:xfrm>
            <a:custGeom>
              <a:avLst/>
              <a:gdLst>
                <a:gd name="T0" fmla="*/ 71 w 159"/>
                <a:gd name="T1" fmla="*/ 24 h 85"/>
                <a:gd name="T2" fmla="*/ 4 w 159"/>
                <a:gd name="T3" fmla="*/ 75 h 85"/>
                <a:gd name="T4" fmla="*/ 87 w 159"/>
                <a:gd name="T5" fmla="*/ 62 h 85"/>
                <a:gd name="T6" fmla="*/ 154 w 159"/>
                <a:gd name="T7" fmla="*/ 10 h 85"/>
                <a:gd name="T8" fmla="*/ 71 w 159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5">
                  <a:moveTo>
                    <a:pt x="71" y="24"/>
                  </a:moveTo>
                  <a:cubicBezTo>
                    <a:pt x="30" y="41"/>
                    <a:pt x="0" y="64"/>
                    <a:pt x="4" y="75"/>
                  </a:cubicBezTo>
                  <a:cubicBezTo>
                    <a:pt x="9" y="85"/>
                    <a:pt x="46" y="79"/>
                    <a:pt x="87" y="62"/>
                  </a:cubicBezTo>
                  <a:cubicBezTo>
                    <a:pt x="129" y="44"/>
                    <a:pt x="159" y="21"/>
                    <a:pt x="154" y="10"/>
                  </a:cubicBezTo>
                  <a:cubicBezTo>
                    <a:pt x="150" y="0"/>
                    <a:pt x="112" y="6"/>
                    <a:pt x="71" y="2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2" name="Freeform 175">
              <a:extLst>
                <a:ext uri="{FF2B5EF4-FFF2-40B4-BE49-F238E27FC236}">
                  <a16:creationId xmlns:a16="http://schemas.microsoft.com/office/drawing/2014/main" id="{D7272060-BD41-45A3-975B-1CBCCE57E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3" y="4525963"/>
              <a:ext cx="77788" cy="96838"/>
            </a:xfrm>
            <a:custGeom>
              <a:avLst/>
              <a:gdLst>
                <a:gd name="T0" fmla="*/ 42 w 116"/>
                <a:gd name="T1" fmla="*/ 60 h 144"/>
                <a:gd name="T2" fmla="*/ 9 w 116"/>
                <a:gd name="T3" fmla="*/ 138 h 144"/>
                <a:gd name="T4" fmla="*/ 75 w 116"/>
                <a:gd name="T5" fmla="*/ 85 h 144"/>
                <a:gd name="T6" fmla="*/ 107 w 116"/>
                <a:gd name="T7" fmla="*/ 7 h 144"/>
                <a:gd name="T8" fmla="*/ 42 w 116"/>
                <a:gd name="T9" fmla="*/ 6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44">
                  <a:moveTo>
                    <a:pt x="42" y="60"/>
                  </a:moveTo>
                  <a:cubicBezTo>
                    <a:pt x="15" y="96"/>
                    <a:pt x="0" y="131"/>
                    <a:pt x="9" y="138"/>
                  </a:cubicBezTo>
                  <a:cubicBezTo>
                    <a:pt x="19" y="144"/>
                    <a:pt x="48" y="121"/>
                    <a:pt x="75" y="85"/>
                  </a:cubicBezTo>
                  <a:cubicBezTo>
                    <a:pt x="102" y="48"/>
                    <a:pt x="116" y="14"/>
                    <a:pt x="107" y="7"/>
                  </a:cubicBezTo>
                  <a:cubicBezTo>
                    <a:pt x="98" y="0"/>
                    <a:pt x="69" y="24"/>
                    <a:pt x="42" y="6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3" name="Freeform 176">
              <a:extLst>
                <a:ext uri="{FF2B5EF4-FFF2-40B4-BE49-F238E27FC236}">
                  <a16:creationId xmlns:a16="http://schemas.microsoft.com/office/drawing/2014/main" id="{087123D9-3B2B-4549-A7B0-56B92494F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3" y="4414838"/>
              <a:ext cx="77788" cy="96838"/>
            </a:xfrm>
            <a:custGeom>
              <a:avLst/>
              <a:gdLst>
                <a:gd name="T0" fmla="*/ 42 w 116"/>
                <a:gd name="T1" fmla="*/ 60 h 145"/>
                <a:gd name="T2" fmla="*/ 9 w 116"/>
                <a:gd name="T3" fmla="*/ 138 h 145"/>
                <a:gd name="T4" fmla="*/ 75 w 116"/>
                <a:gd name="T5" fmla="*/ 85 h 145"/>
                <a:gd name="T6" fmla="*/ 107 w 116"/>
                <a:gd name="T7" fmla="*/ 7 h 145"/>
                <a:gd name="T8" fmla="*/ 42 w 116"/>
                <a:gd name="T9" fmla="*/ 6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45">
                  <a:moveTo>
                    <a:pt x="42" y="60"/>
                  </a:moveTo>
                  <a:cubicBezTo>
                    <a:pt x="15" y="96"/>
                    <a:pt x="0" y="131"/>
                    <a:pt x="9" y="138"/>
                  </a:cubicBezTo>
                  <a:cubicBezTo>
                    <a:pt x="18" y="145"/>
                    <a:pt x="48" y="121"/>
                    <a:pt x="75" y="85"/>
                  </a:cubicBezTo>
                  <a:cubicBezTo>
                    <a:pt x="102" y="49"/>
                    <a:pt x="116" y="14"/>
                    <a:pt x="107" y="7"/>
                  </a:cubicBezTo>
                  <a:cubicBezTo>
                    <a:pt x="98" y="0"/>
                    <a:pt x="69" y="24"/>
                    <a:pt x="42" y="6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4" name="Freeform 177">
              <a:extLst>
                <a:ext uri="{FF2B5EF4-FFF2-40B4-BE49-F238E27FC236}">
                  <a16:creationId xmlns:a16="http://schemas.microsoft.com/office/drawing/2014/main" id="{B2C17805-FD7D-41E2-8896-E46A431E3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" y="4532313"/>
              <a:ext cx="33338" cy="109538"/>
            </a:xfrm>
            <a:custGeom>
              <a:avLst/>
              <a:gdLst>
                <a:gd name="T0" fmla="*/ 5 w 51"/>
                <a:gd name="T1" fmla="*/ 79 h 164"/>
                <a:gd name="T2" fmla="*/ 16 w 51"/>
                <a:gd name="T3" fmla="*/ 163 h 164"/>
                <a:gd name="T4" fmla="*/ 46 w 51"/>
                <a:gd name="T5" fmla="*/ 84 h 164"/>
                <a:gd name="T6" fmla="*/ 35 w 51"/>
                <a:gd name="T7" fmla="*/ 1 h 164"/>
                <a:gd name="T8" fmla="*/ 5 w 51"/>
                <a:gd name="T9" fmla="*/ 7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64">
                  <a:moveTo>
                    <a:pt x="5" y="79"/>
                  </a:moveTo>
                  <a:cubicBezTo>
                    <a:pt x="0" y="124"/>
                    <a:pt x="4" y="161"/>
                    <a:pt x="16" y="163"/>
                  </a:cubicBezTo>
                  <a:cubicBezTo>
                    <a:pt x="27" y="164"/>
                    <a:pt x="41" y="129"/>
                    <a:pt x="46" y="84"/>
                  </a:cubicBezTo>
                  <a:cubicBezTo>
                    <a:pt x="51" y="40"/>
                    <a:pt x="46" y="2"/>
                    <a:pt x="35" y="1"/>
                  </a:cubicBezTo>
                  <a:cubicBezTo>
                    <a:pt x="24" y="0"/>
                    <a:pt x="10" y="35"/>
                    <a:pt x="5" y="79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5" name="Freeform 178">
              <a:extLst>
                <a:ext uri="{FF2B5EF4-FFF2-40B4-BE49-F238E27FC236}">
                  <a16:creationId xmlns:a16="http://schemas.microsoft.com/office/drawing/2014/main" id="{79EF8AF7-BC38-4F11-8045-17D03135E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4394200"/>
              <a:ext cx="33338" cy="111125"/>
            </a:xfrm>
            <a:custGeom>
              <a:avLst/>
              <a:gdLst>
                <a:gd name="T0" fmla="*/ 5 w 51"/>
                <a:gd name="T1" fmla="*/ 80 h 165"/>
                <a:gd name="T2" fmla="*/ 16 w 51"/>
                <a:gd name="T3" fmla="*/ 164 h 165"/>
                <a:gd name="T4" fmla="*/ 46 w 51"/>
                <a:gd name="T5" fmla="*/ 85 h 165"/>
                <a:gd name="T6" fmla="*/ 35 w 51"/>
                <a:gd name="T7" fmla="*/ 2 h 165"/>
                <a:gd name="T8" fmla="*/ 5 w 51"/>
                <a:gd name="T9" fmla="*/ 8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65">
                  <a:moveTo>
                    <a:pt x="5" y="80"/>
                  </a:moveTo>
                  <a:cubicBezTo>
                    <a:pt x="0" y="125"/>
                    <a:pt x="5" y="162"/>
                    <a:pt x="16" y="164"/>
                  </a:cubicBezTo>
                  <a:cubicBezTo>
                    <a:pt x="27" y="165"/>
                    <a:pt x="41" y="130"/>
                    <a:pt x="46" y="85"/>
                  </a:cubicBezTo>
                  <a:cubicBezTo>
                    <a:pt x="51" y="40"/>
                    <a:pt x="46" y="3"/>
                    <a:pt x="35" y="2"/>
                  </a:cubicBezTo>
                  <a:cubicBezTo>
                    <a:pt x="24" y="0"/>
                    <a:pt x="10" y="36"/>
                    <a:pt x="5" y="8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6" name="Freeform 179">
              <a:extLst>
                <a:ext uri="{FF2B5EF4-FFF2-40B4-BE49-F238E27FC236}">
                  <a16:creationId xmlns:a16="http://schemas.microsoft.com/office/drawing/2014/main" id="{EFEE95CA-8838-4102-9D36-82C8D7EF8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8" y="4529138"/>
              <a:ext cx="55563" cy="106363"/>
            </a:xfrm>
            <a:custGeom>
              <a:avLst/>
              <a:gdLst>
                <a:gd name="T0" fmla="*/ 24 w 85"/>
                <a:gd name="T1" fmla="*/ 87 h 159"/>
                <a:gd name="T2" fmla="*/ 75 w 85"/>
                <a:gd name="T3" fmla="*/ 154 h 159"/>
                <a:gd name="T4" fmla="*/ 62 w 85"/>
                <a:gd name="T5" fmla="*/ 71 h 159"/>
                <a:gd name="T6" fmla="*/ 10 w 85"/>
                <a:gd name="T7" fmla="*/ 4 h 159"/>
                <a:gd name="T8" fmla="*/ 24 w 85"/>
                <a:gd name="T9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9">
                  <a:moveTo>
                    <a:pt x="24" y="87"/>
                  </a:moveTo>
                  <a:cubicBezTo>
                    <a:pt x="41" y="129"/>
                    <a:pt x="64" y="159"/>
                    <a:pt x="75" y="154"/>
                  </a:cubicBezTo>
                  <a:cubicBezTo>
                    <a:pt x="85" y="150"/>
                    <a:pt x="79" y="112"/>
                    <a:pt x="62" y="71"/>
                  </a:cubicBezTo>
                  <a:cubicBezTo>
                    <a:pt x="44" y="30"/>
                    <a:pt x="21" y="0"/>
                    <a:pt x="10" y="4"/>
                  </a:cubicBezTo>
                  <a:cubicBezTo>
                    <a:pt x="0" y="9"/>
                    <a:pt x="6" y="46"/>
                    <a:pt x="24" y="87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7" name="Freeform 180">
              <a:extLst>
                <a:ext uri="{FF2B5EF4-FFF2-40B4-BE49-F238E27FC236}">
                  <a16:creationId xmlns:a16="http://schemas.microsoft.com/office/drawing/2014/main" id="{DB6949C6-CCA0-474C-A766-1EF0E6F6D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" y="4402138"/>
              <a:ext cx="57150" cy="106363"/>
            </a:xfrm>
            <a:custGeom>
              <a:avLst/>
              <a:gdLst>
                <a:gd name="T0" fmla="*/ 24 w 85"/>
                <a:gd name="T1" fmla="*/ 88 h 159"/>
                <a:gd name="T2" fmla="*/ 75 w 85"/>
                <a:gd name="T3" fmla="*/ 154 h 159"/>
                <a:gd name="T4" fmla="*/ 62 w 85"/>
                <a:gd name="T5" fmla="*/ 71 h 159"/>
                <a:gd name="T6" fmla="*/ 10 w 85"/>
                <a:gd name="T7" fmla="*/ 4 h 159"/>
                <a:gd name="T8" fmla="*/ 24 w 85"/>
                <a:gd name="T9" fmla="*/ 8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9">
                  <a:moveTo>
                    <a:pt x="24" y="88"/>
                  </a:moveTo>
                  <a:cubicBezTo>
                    <a:pt x="41" y="129"/>
                    <a:pt x="64" y="159"/>
                    <a:pt x="75" y="154"/>
                  </a:cubicBezTo>
                  <a:cubicBezTo>
                    <a:pt x="85" y="150"/>
                    <a:pt x="79" y="113"/>
                    <a:pt x="62" y="71"/>
                  </a:cubicBezTo>
                  <a:cubicBezTo>
                    <a:pt x="44" y="30"/>
                    <a:pt x="21" y="0"/>
                    <a:pt x="10" y="4"/>
                  </a:cubicBezTo>
                  <a:cubicBezTo>
                    <a:pt x="0" y="9"/>
                    <a:pt x="6" y="46"/>
                    <a:pt x="24" y="88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8" name="Freeform 181">
              <a:extLst>
                <a:ext uri="{FF2B5EF4-FFF2-40B4-BE49-F238E27FC236}">
                  <a16:creationId xmlns:a16="http://schemas.microsoft.com/office/drawing/2014/main" id="{62D63F8C-B0A9-4602-9549-36EC0C04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5" y="4521200"/>
              <a:ext cx="96838" cy="77788"/>
            </a:xfrm>
            <a:custGeom>
              <a:avLst/>
              <a:gdLst>
                <a:gd name="T0" fmla="*/ 60 w 144"/>
                <a:gd name="T1" fmla="*/ 74 h 115"/>
                <a:gd name="T2" fmla="*/ 138 w 144"/>
                <a:gd name="T3" fmla="*/ 106 h 115"/>
                <a:gd name="T4" fmla="*/ 85 w 144"/>
                <a:gd name="T5" fmla="*/ 41 h 115"/>
                <a:gd name="T6" fmla="*/ 7 w 144"/>
                <a:gd name="T7" fmla="*/ 9 h 115"/>
                <a:gd name="T8" fmla="*/ 60 w 144"/>
                <a:gd name="T9" fmla="*/ 7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15">
                  <a:moveTo>
                    <a:pt x="60" y="74"/>
                  </a:moveTo>
                  <a:cubicBezTo>
                    <a:pt x="96" y="101"/>
                    <a:pt x="131" y="115"/>
                    <a:pt x="138" y="106"/>
                  </a:cubicBezTo>
                  <a:cubicBezTo>
                    <a:pt x="144" y="97"/>
                    <a:pt x="121" y="68"/>
                    <a:pt x="85" y="41"/>
                  </a:cubicBezTo>
                  <a:cubicBezTo>
                    <a:pt x="49" y="14"/>
                    <a:pt x="14" y="0"/>
                    <a:pt x="7" y="9"/>
                  </a:cubicBezTo>
                  <a:cubicBezTo>
                    <a:pt x="0" y="18"/>
                    <a:pt x="24" y="47"/>
                    <a:pt x="60" y="7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9" name="Freeform 182">
              <a:extLst>
                <a:ext uri="{FF2B5EF4-FFF2-40B4-BE49-F238E27FC236}">
                  <a16:creationId xmlns:a16="http://schemas.microsoft.com/office/drawing/2014/main" id="{82C69308-B905-4DFE-B69E-39C187A80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4438650"/>
              <a:ext cx="96838" cy="77788"/>
            </a:xfrm>
            <a:custGeom>
              <a:avLst/>
              <a:gdLst>
                <a:gd name="T0" fmla="*/ 60 w 145"/>
                <a:gd name="T1" fmla="*/ 74 h 115"/>
                <a:gd name="T2" fmla="*/ 138 w 145"/>
                <a:gd name="T3" fmla="*/ 106 h 115"/>
                <a:gd name="T4" fmla="*/ 85 w 145"/>
                <a:gd name="T5" fmla="*/ 41 h 115"/>
                <a:gd name="T6" fmla="*/ 7 w 145"/>
                <a:gd name="T7" fmla="*/ 9 h 115"/>
                <a:gd name="T8" fmla="*/ 60 w 145"/>
                <a:gd name="T9" fmla="*/ 7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15">
                  <a:moveTo>
                    <a:pt x="60" y="74"/>
                  </a:moveTo>
                  <a:cubicBezTo>
                    <a:pt x="96" y="101"/>
                    <a:pt x="131" y="115"/>
                    <a:pt x="138" y="106"/>
                  </a:cubicBezTo>
                  <a:cubicBezTo>
                    <a:pt x="145" y="97"/>
                    <a:pt x="121" y="68"/>
                    <a:pt x="85" y="41"/>
                  </a:cubicBezTo>
                  <a:cubicBezTo>
                    <a:pt x="49" y="14"/>
                    <a:pt x="14" y="0"/>
                    <a:pt x="7" y="9"/>
                  </a:cubicBezTo>
                  <a:cubicBezTo>
                    <a:pt x="0" y="18"/>
                    <a:pt x="24" y="47"/>
                    <a:pt x="60" y="7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0" name="Freeform 183">
              <a:extLst>
                <a:ext uri="{FF2B5EF4-FFF2-40B4-BE49-F238E27FC236}">
                  <a16:creationId xmlns:a16="http://schemas.microsoft.com/office/drawing/2014/main" id="{28B2864E-BE35-495B-B5C8-188A3529F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75" y="4510088"/>
              <a:ext cx="109538" cy="33338"/>
            </a:xfrm>
            <a:custGeom>
              <a:avLst/>
              <a:gdLst>
                <a:gd name="T0" fmla="*/ 79 w 164"/>
                <a:gd name="T1" fmla="*/ 46 h 51"/>
                <a:gd name="T2" fmla="*/ 163 w 164"/>
                <a:gd name="T3" fmla="*/ 35 h 51"/>
                <a:gd name="T4" fmla="*/ 84 w 164"/>
                <a:gd name="T5" fmla="*/ 5 h 51"/>
                <a:gd name="T6" fmla="*/ 1 w 164"/>
                <a:gd name="T7" fmla="*/ 16 h 51"/>
                <a:gd name="T8" fmla="*/ 79 w 164"/>
                <a:gd name="T9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51">
                  <a:moveTo>
                    <a:pt x="79" y="46"/>
                  </a:moveTo>
                  <a:cubicBezTo>
                    <a:pt x="124" y="51"/>
                    <a:pt x="162" y="46"/>
                    <a:pt x="163" y="35"/>
                  </a:cubicBezTo>
                  <a:cubicBezTo>
                    <a:pt x="164" y="24"/>
                    <a:pt x="129" y="10"/>
                    <a:pt x="84" y="5"/>
                  </a:cubicBezTo>
                  <a:cubicBezTo>
                    <a:pt x="40" y="0"/>
                    <a:pt x="2" y="4"/>
                    <a:pt x="1" y="16"/>
                  </a:cubicBezTo>
                  <a:cubicBezTo>
                    <a:pt x="0" y="27"/>
                    <a:pt x="35" y="41"/>
                    <a:pt x="79" y="46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1" name="Freeform 184">
              <a:extLst>
                <a:ext uri="{FF2B5EF4-FFF2-40B4-BE49-F238E27FC236}">
                  <a16:creationId xmlns:a16="http://schemas.microsoft.com/office/drawing/2014/main" id="{FD5F5115-2A27-4701-935D-CBDB40512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4492625"/>
              <a:ext cx="111125" cy="34925"/>
            </a:xfrm>
            <a:custGeom>
              <a:avLst/>
              <a:gdLst>
                <a:gd name="T0" fmla="*/ 80 w 165"/>
                <a:gd name="T1" fmla="*/ 47 h 52"/>
                <a:gd name="T2" fmla="*/ 164 w 165"/>
                <a:gd name="T3" fmla="*/ 36 h 52"/>
                <a:gd name="T4" fmla="*/ 85 w 165"/>
                <a:gd name="T5" fmla="*/ 6 h 52"/>
                <a:gd name="T6" fmla="*/ 2 w 165"/>
                <a:gd name="T7" fmla="*/ 17 h 52"/>
                <a:gd name="T8" fmla="*/ 80 w 165"/>
                <a:gd name="T9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52">
                  <a:moveTo>
                    <a:pt x="80" y="47"/>
                  </a:moveTo>
                  <a:cubicBezTo>
                    <a:pt x="125" y="52"/>
                    <a:pt x="162" y="47"/>
                    <a:pt x="164" y="36"/>
                  </a:cubicBezTo>
                  <a:cubicBezTo>
                    <a:pt x="165" y="24"/>
                    <a:pt x="130" y="11"/>
                    <a:pt x="85" y="6"/>
                  </a:cubicBezTo>
                  <a:cubicBezTo>
                    <a:pt x="40" y="0"/>
                    <a:pt x="3" y="5"/>
                    <a:pt x="2" y="17"/>
                  </a:cubicBezTo>
                  <a:cubicBezTo>
                    <a:pt x="0" y="28"/>
                    <a:pt x="36" y="41"/>
                    <a:pt x="80" y="47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2" name="Freeform 185">
              <a:extLst>
                <a:ext uri="{FF2B5EF4-FFF2-40B4-BE49-F238E27FC236}">
                  <a16:creationId xmlns:a16="http://schemas.microsoft.com/office/drawing/2014/main" id="{A058B056-3DD4-4B0E-9152-8D8FD6E24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0" y="4510088"/>
              <a:ext cx="109538" cy="36513"/>
            </a:xfrm>
            <a:custGeom>
              <a:avLst/>
              <a:gdLst>
                <a:gd name="T0" fmla="*/ 79 w 164"/>
                <a:gd name="T1" fmla="*/ 6 h 54"/>
                <a:gd name="T2" fmla="*/ 1 w 164"/>
                <a:gd name="T3" fmla="*/ 39 h 54"/>
                <a:gd name="T4" fmla="*/ 85 w 164"/>
                <a:gd name="T5" fmla="*/ 47 h 54"/>
                <a:gd name="T6" fmla="*/ 163 w 164"/>
                <a:gd name="T7" fmla="*/ 15 h 54"/>
                <a:gd name="T8" fmla="*/ 79 w 164"/>
                <a:gd name="T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54">
                  <a:moveTo>
                    <a:pt x="79" y="6"/>
                  </a:moveTo>
                  <a:cubicBezTo>
                    <a:pt x="34" y="13"/>
                    <a:pt x="0" y="27"/>
                    <a:pt x="1" y="39"/>
                  </a:cubicBezTo>
                  <a:cubicBezTo>
                    <a:pt x="3" y="50"/>
                    <a:pt x="40" y="54"/>
                    <a:pt x="85" y="47"/>
                  </a:cubicBezTo>
                  <a:cubicBezTo>
                    <a:pt x="130" y="41"/>
                    <a:pt x="164" y="26"/>
                    <a:pt x="163" y="15"/>
                  </a:cubicBezTo>
                  <a:cubicBezTo>
                    <a:pt x="161" y="4"/>
                    <a:pt x="124" y="0"/>
                    <a:pt x="79" y="6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3" name="Freeform 186">
              <a:extLst>
                <a:ext uri="{FF2B5EF4-FFF2-40B4-BE49-F238E27FC236}">
                  <a16:creationId xmlns:a16="http://schemas.microsoft.com/office/drawing/2014/main" id="{AC9FF488-8DE9-4054-9877-8F53C518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75" y="4491038"/>
              <a:ext cx="111125" cy="34925"/>
            </a:xfrm>
            <a:custGeom>
              <a:avLst/>
              <a:gdLst>
                <a:gd name="T0" fmla="*/ 79 w 165"/>
                <a:gd name="T1" fmla="*/ 6 h 53"/>
                <a:gd name="T2" fmla="*/ 2 w 165"/>
                <a:gd name="T3" fmla="*/ 38 h 53"/>
                <a:gd name="T4" fmla="*/ 85 w 165"/>
                <a:gd name="T5" fmla="*/ 47 h 53"/>
                <a:gd name="T6" fmla="*/ 163 w 165"/>
                <a:gd name="T7" fmla="*/ 15 h 53"/>
                <a:gd name="T8" fmla="*/ 79 w 165"/>
                <a:gd name="T9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53">
                  <a:moveTo>
                    <a:pt x="79" y="6"/>
                  </a:moveTo>
                  <a:cubicBezTo>
                    <a:pt x="35" y="12"/>
                    <a:pt x="0" y="27"/>
                    <a:pt x="2" y="38"/>
                  </a:cubicBezTo>
                  <a:cubicBezTo>
                    <a:pt x="3" y="49"/>
                    <a:pt x="41" y="53"/>
                    <a:pt x="85" y="47"/>
                  </a:cubicBezTo>
                  <a:cubicBezTo>
                    <a:pt x="130" y="40"/>
                    <a:pt x="165" y="26"/>
                    <a:pt x="163" y="15"/>
                  </a:cubicBezTo>
                  <a:cubicBezTo>
                    <a:pt x="161" y="3"/>
                    <a:pt x="124" y="0"/>
                    <a:pt x="79" y="6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4" name="Freeform 187">
              <a:extLst>
                <a:ext uri="{FF2B5EF4-FFF2-40B4-BE49-F238E27FC236}">
                  <a16:creationId xmlns:a16="http://schemas.microsoft.com/office/drawing/2014/main" id="{5BD8B1BE-E393-4682-B251-7494815D2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88" y="4521200"/>
              <a:ext cx="96838" cy="79375"/>
            </a:xfrm>
            <a:custGeom>
              <a:avLst/>
              <a:gdLst>
                <a:gd name="T0" fmla="*/ 58 w 142"/>
                <a:gd name="T1" fmla="*/ 43 h 119"/>
                <a:gd name="T2" fmla="*/ 7 w 142"/>
                <a:gd name="T3" fmla="*/ 110 h 119"/>
                <a:gd name="T4" fmla="*/ 84 w 142"/>
                <a:gd name="T5" fmla="*/ 76 h 119"/>
                <a:gd name="T6" fmla="*/ 135 w 142"/>
                <a:gd name="T7" fmla="*/ 9 h 119"/>
                <a:gd name="T8" fmla="*/ 58 w 142"/>
                <a:gd name="T9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9">
                  <a:moveTo>
                    <a:pt x="58" y="43"/>
                  </a:moveTo>
                  <a:cubicBezTo>
                    <a:pt x="23" y="71"/>
                    <a:pt x="0" y="101"/>
                    <a:pt x="7" y="110"/>
                  </a:cubicBezTo>
                  <a:cubicBezTo>
                    <a:pt x="14" y="119"/>
                    <a:pt x="48" y="104"/>
                    <a:pt x="84" y="76"/>
                  </a:cubicBezTo>
                  <a:cubicBezTo>
                    <a:pt x="119" y="48"/>
                    <a:pt x="142" y="18"/>
                    <a:pt x="135" y="9"/>
                  </a:cubicBezTo>
                  <a:cubicBezTo>
                    <a:pt x="128" y="0"/>
                    <a:pt x="93" y="15"/>
                    <a:pt x="58" y="4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5" name="Freeform 188">
              <a:extLst>
                <a:ext uri="{FF2B5EF4-FFF2-40B4-BE49-F238E27FC236}">
                  <a16:creationId xmlns:a16="http://schemas.microsoft.com/office/drawing/2014/main" id="{D207FAEF-805A-4E81-8D79-807A431E4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5" y="4435475"/>
              <a:ext cx="95250" cy="80963"/>
            </a:xfrm>
            <a:custGeom>
              <a:avLst/>
              <a:gdLst>
                <a:gd name="T0" fmla="*/ 59 w 142"/>
                <a:gd name="T1" fmla="*/ 43 h 119"/>
                <a:gd name="T2" fmla="*/ 7 w 142"/>
                <a:gd name="T3" fmla="*/ 110 h 119"/>
                <a:gd name="T4" fmla="*/ 84 w 142"/>
                <a:gd name="T5" fmla="*/ 76 h 119"/>
                <a:gd name="T6" fmla="*/ 135 w 142"/>
                <a:gd name="T7" fmla="*/ 9 h 119"/>
                <a:gd name="T8" fmla="*/ 59 w 142"/>
                <a:gd name="T9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9">
                  <a:moveTo>
                    <a:pt x="59" y="43"/>
                  </a:moveTo>
                  <a:cubicBezTo>
                    <a:pt x="23" y="71"/>
                    <a:pt x="0" y="101"/>
                    <a:pt x="7" y="110"/>
                  </a:cubicBezTo>
                  <a:cubicBezTo>
                    <a:pt x="14" y="119"/>
                    <a:pt x="49" y="103"/>
                    <a:pt x="84" y="76"/>
                  </a:cubicBezTo>
                  <a:cubicBezTo>
                    <a:pt x="119" y="48"/>
                    <a:pt x="142" y="18"/>
                    <a:pt x="135" y="9"/>
                  </a:cubicBezTo>
                  <a:cubicBezTo>
                    <a:pt x="128" y="0"/>
                    <a:pt x="94" y="15"/>
                    <a:pt x="59" y="4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6" name="Freeform 189">
              <a:extLst>
                <a:ext uri="{FF2B5EF4-FFF2-40B4-BE49-F238E27FC236}">
                  <a16:creationId xmlns:a16="http://schemas.microsoft.com/office/drawing/2014/main" id="{B0FA80E2-7020-4BC9-926D-6B1DC7A3A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" y="4529138"/>
              <a:ext cx="55563" cy="106363"/>
            </a:xfrm>
            <a:custGeom>
              <a:avLst/>
              <a:gdLst>
                <a:gd name="T0" fmla="*/ 22 w 82"/>
                <a:gd name="T1" fmla="*/ 73 h 160"/>
                <a:gd name="T2" fmla="*/ 11 w 82"/>
                <a:gd name="T3" fmla="*/ 156 h 160"/>
                <a:gd name="T4" fmla="*/ 60 w 82"/>
                <a:gd name="T5" fmla="*/ 88 h 160"/>
                <a:gd name="T6" fmla="*/ 72 w 82"/>
                <a:gd name="T7" fmla="*/ 4 h 160"/>
                <a:gd name="T8" fmla="*/ 22 w 82"/>
                <a:gd name="T9" fmla="*/ 7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60">
                  <a:moveTo>
                    <a:pt x="22" y="73"/>
                  </a:moveTo>
                  <a:cubicBezTo>
                    <a:pt x="5" y="114"/>
                    <a:pt x="0" y="152"/>
                    <a:pt x="11" y="156"/>
                  </a:cubicBezTo>
                  <a:cubicBezTo>
                    <a:pt x="22" y="160"/>
                    <a:pt x="44" y="130"/>
                    <a:pt x="60" y="88"/>
                  </a:cubicBezTo>
                  <a:cubicBezTo>
                    <a:pt x="77" y="46"/>
                    <a:pt x="82" y="9"/>
                    <a:pt x="72" y="4"/>
                  </a:cubicBezTo>
                  <a:cubicBezTo>
                    <a:pt x="61" y="0"/>
                    <a:pt x="39" y="31"/>
                    <a:pt x="22" y="7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7" name="Freeform 190">
              <a:extLst>
                <a:ext uri="{FF2B5EF4-FFF2-40B4-BE49-F238E27FC236}">
                  <a16:creationId xmlns:a16="http://schemas.microsoft.com/office/drawing/2014/main" id="{D018B9B8-2A82-48CE-BEB6-8025B1CCE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8" y="4400550"/>
              <a:ext cx="53975" cy="107950"/>
            </a:xfrm>
            <a:custGeom>
              <a:avLst/>
              <a:gdLst>
                <a:gd name="T0" fmla="*/ 21 w 81"/>
                <a:gd name="T1" fmla="*/ 73 h 160"/>
                <a:gd name="T2" fmla="*/ 10 w 81"/>
                <a:gd name="T3" fmla="*/ 156 h 160"/>
                <a:gd name="T4" fmla="*/ 60 w 81"/>
                <a:gd name="T5" fmla="*/ 88 h 160"/>
                <a:gd name="T6" fmla="*/ 71 w 81"/>
                <a:gd name="T7" fmla="*/ 5 h 160"/>
                <a:gd name="T8" fmla="*/ 21 w 81"/>
                <a:gd name="T9" fmla="*/ 7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0">
                  <a:moveTo>
                    <a:pt x="21" y="73"/>
                  </a:moveTo>
                  <a:cubicBezTo>
                    <a:pt x="5" y="114"/>
                    <a:pt x="0" y="152"/>
                    <a:pt x="10" y="156"/>
                  </a:cubicBezTo>
                  <a:cubicBezTo>
                    <a:pt x="21" y="160"/>
                    <a:pt x="43" y="130"/>
                    <a:pt x="60" y="88"/>
                  </a:cubicBezTo>
                  <a:cubicBezTo>
                    <a:pt x="76" y="46"/>
                    <a:pt x="81" y="9"/>
                    <a:pt x="71" y="5"/>
                  </a:cubicBezTo>
                  <a:cubicBezTo>
                    <a:pt x="60" y="0"/>
                    <a:pt x="38" y="31"/>
                    <a:pt x="21" y="7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8" name="Freeform 191">
              <a:extLst>
                <a:ext uri="{FF2B5EF4-FFF2-40B4-BE49-F238E27FC236}">
                  <a16:creationId xmlns:a16="http://schemas.microsoft.com/office/drawing/2014/main" id="{9C477F46-A350-4781-9607-BEF5F4C9F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4530725"/>
              <a:ext cx="36513" cy="111125"/>
            </a:xfrm>
            <a:custGeom>
              <a:avLst/>
              <a:gdLst>
                <a:gd name="T0" fmla="*/ 6 w 54"/>
                <a:gd name="T1" fmla="*/ 85 h 165"/>
                <a:gd name="T2" fmla="*/ 38 w 54"/>
                <a:gd name="T3" fmla="*/ 163 h 165"/>
                <a:gd name="T4" fmla="*/ 47 w 54"/>
                <a:gd name="T5" fmla="*/ 79 h 165"/>
                <a:gd name="T6" fmla="*/ 15 w 54"/>
                <a:gd name="T7" fmla="*/ 2 h 165"/>
                <a:gd name="T8" fmla="*/ 6 w 54"/>
                <a:gd name="T9" fmla="*/ 8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65">
                  <a:moveTo>
                    <a:pt x="6" y="85"/>
                  </a:moveTo>
                  <a:cubicBezTo>
                    <a:pt x="13" y="130"/>
                    <a:pt x="27" y="165"/>
                    <a:pt x="38" y="163"/>
                  </a:cubicBezTo>
                  <a:cubicBezTo>
                    <a:pt x="50" y="161"/>
                    <a:pt x="54" y="124"/>
                    <a:pt x="47" y="79"/>
                  </a:cubicBezTo>
                  <a:cubicBezTo>
                    <a:pt x="41" y="35"/>
                    <a:pt x="26" y="0"/>
                    <a:pt x="15" y="2"/>
                  </a:cubicBezTo>
                  <a:cubicBezTo>
                    <a:pt x="4" y="3"/>
                    <a:pt x="0" y="41"/>
                    <a:pt x="6" y="85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9" name="Freeform 192">
              <a:extLst>
                <a:ext uri="{FF2B5EF4-FFF2-40B4-BE49-F238E27FC236}">
                  <a16:creationId xmlns:a16="http://schemas.microsoft.com/office/drawing/2014/main" id="{AFB00695-3024-49B8-885D-836A26578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600" y="4394200"/>
              <a:ext cx="34925" cy="111125"/>
            </a:xfrm>
            <a:custGeom>
              <a:avLst/>
              <a:gdLst>
                <a:gd name="T0" fmla="*/ 7 w 54"/>
                <a:gd name="T1" fmla="*/ 85 h 164"/>
                <a:gd name="T2" fmla="*/ 39 w 54"/>
                <a:gd name="T3" fmla="*/ 163 h 164"/>
                <a:gd name="T4" fmla="*/ 48 w 54"/>
                <a:gd name="T5" fmla="*/ 79 h 164"/>
                <a:gd name="T6" fmla="*/ 16 w 54"/>
                <a:gd name="T7" fmla="*/ 1 h 164"/>
                <a:gd name="T8" fmla="*/ 7 w 54"/>
                <a:gd name="T9" fmla="*/ 8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64">
                  <a:moveTo>
                    <a:pt x="7" y="85"/>
                  </a:moveTo>
                  <a:cubicBezTo>
                    <a:pt x="13" y="130"/>
                    <a:pt x="28" y="164"/>
                    <a:pt x="39" y="163"/>
                  </a:cubicBezTo>
                  <a:cubicBezTo>
                    <a:pt x="50" y="161"/>
                    <a:pt x="54" y="124"/>
                    <a:pt x="48" y="79"/>
                  </a:cubicBezTo>
                  <a:cubicBezTo>
                    <a:pt x="41" y="34"/>
                    <a:pt x="27" y="0"/>
                    <a:pt x="16" y="1"/>
                  </a:cubicBezTo>
                  <a:cubicBezTo>
                    <a:pt x="4" y="3"/>
                    <a:pt x="0" y="40"/>
                    <a:pt x="7" y="85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0" name="Freeform 193">
              <a:extLst>
                <a:ext uri="{FF2B5EF4-FFF2-40B4-BE49-F238E27FC236}">
                  <a16:creationId xmlns:a16="http://schemas.microsoft.com/office/drawing/2014/main" id="{70AFF535-AE24-4B00-A98E-4BE545685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3" y="4524375"/>
              <a:ext cx="79375" cy="96838"/>
            </a:xfrm>
            <a:custGeom>
              <a:avLst/>
              <a:gdLst>
                <a:gd name="T0" fmla="*/ 43 w 119"/>
                <a:gd name="T1" fmla="*/ 84 h 143"/>
                <a:gd name="T2" fmla="*/ 110 w 119"/>
                <a:gd name="T3" fmla="*/ 136 h 143"/>
                <a:gd name="T4" fmla="*/ 76 w 119"/>
                <a:gd name="T5" fmla="*/ 59 h 143"/>
                <a:gd name="T6" fmla="*/ 9 w 119"/>
                <a:gd name="T7" fmla="*/ 7 h 143"/>
                <a:gd name="T8" fmla="*/ 43 w 119"/>
                <a:gd name="T9" fmla="*/ 8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43">
                  <a:moveTo>
                    <a:pt x="43" y="84"/>
                  </a:moveTo>
                  <a:cubicBezTo>
                    <a:pt x="71" y="120"/>
                    <a:pt x="101" y="143"/>
                    <a:pt x="110" y="136"/>
                  </a:cubicBezTo>
                  <a:cubicBezTo>
                    <a:pt x="119" y="129"/>
                    <a:pt x="104" y="94"/>
                    <a:pt x="76" y="59"/>
                  </a:cubicBezTo>
                  <a:cubicBezTo>
                    <a:pt x="48" y="23"/>
                    <a:pt x="18" y="0"/>
                    <a:pt x="9" y="7"/>
                  </a:cubicBezTo>
                  <a:cubicBezTo>
                    <a:pt x="0" y="15"/>
                    <a:pt x="15" y="49"/>
                    <a:pt x="43" y="84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1" name="Freeform 194">
              <a:extLst>
                <a:ext uri="{FF2B5EF4-FFF2-40B4-BE49-F238E27FC236}">
                  <a16:creationId xmlns:a16="http://schemas.microsoft.com/office/drawing/2014/main" id="{0AC55027-AA94-45F7-9FC7-4C8B8CAE0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038" y="4416425"/>
              <a:ext cx="80963" cy="95250"/>
            </a:xfrm>
            <a:custGeom>
              <a:avLst/>
              <a:gdLst>
                <a:gd name="T0" fmla="*/ 43 w 119"/>
                <a:gd name="T1" fmla="*/ 84 h 142"/>
                <a:gd name="T2" fmla="*/ 110 w 119"/>
                <a:gd name="T3" fmla="*/ 135 h 142"/>
                <a:gd name="T4" fmla="*/ 75 w 119"/>
                <a:gd name="T5" fmla="*/ 58 h 142"/>
                <a:gd name="T6" fmla="*/ 9 w 119"/>
                <a:gd name="T7" fmla="*/ 7 h 142"/>
                <a:gd name="T8" fmla="*/ 43 w 119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42">
                  <a:moveTo>
                    <a:pt x="43" y="84"/>
                  </a:moveTo>
                  <a:cubicBezTo>
                    <a:pt x="71" y="119"/>
                    <a:pt x="101" y="142"/>
                    <a:pt x="110" y="135"/>
                  </a:cubicBezTo>
                  <a:cubicBezTo>
                    <a:pt x="119" y="128"/>
                    <a:pt x="103" y="94"/>
                    <a:pt x="75" y="58"/>
                  </a:cubicBezTo>
                  <a:cubicBezTo>
                    <a:pt x="48" y="23"/>
                    <a:pt x="18" y="0"/>
                    <a:pt x="9" y="7"/>
                  </a:cubicBezTo>
                  <a:cubicBezTo>
                    <a:pt x="0" y="14"/>
                    <a:pt x="15" y="49"/>
                    <a:pt x="43" y="84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2" name="Freeform 195">
              <a:extLst>
                <a:ext uri="{FF2B5EF4-FFF2-40B4-BE49-F238E27FC236}">
                  <a16:creationId xmlns:a16="http://schemas.microsoft.com/office/drawing/2014/main" id="{49D05F45-B7D8-452E-B0B0-50FF103AF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0" y="4516438"/>
              <a:ext cx="106363" cy="55563"/>
            </a:xfrm>
            <a:custGeom>
              <a:avLst/>
              <a:gdLst>
                <a:gd name="T0" fmla="*/ 72 w 160"/>
                <a:gd name="T1" fmla="*/ 60 h 82"/>
                <a:gd name="T2" fmla="*/ 156 w 160"/>
                <a:gd name="T3" fmla="*/ 71 h 82"/>
                <a:gd name="T4" fmla="*/ 88 w 160"/>
                <a:gd name="T5" fmla="*/ 22 h 82"/>
                <a:gd name="T6" fmla="*/ 4 w 160"/>
                <a:gd name="T7" fmla="*/ 11 h 82"/>
                <a:gd name="T8" fmla="*/ 72 w 160"/>
                <a:gd name="T9" fmla="*/ 6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82">
                  <a:moveTo>
                    <a:pt x="72" y="60"/>
                  </a:moveTo>
                  <a:cubicBezTo>
                    <a:pt x="114" y="77"/>
                    <a:pt x="152" y="82"/>
                    <a:pt x="156" y="71"/>
                  </a:cubicBezTo>
                  <a:cubicBezTo>
                    <a:pt x="160" y="61"/>
                    <a:pt x="130" y="39"/>
                    <a:pt x="88" y="22"/>
                  </a:cubicBezTo>
                  <a:cubicBezTo>
                    <a:pt x="46" y="5"/>
                    <a:pt x="9" y="0"/>
                    <a:pt x="4" y="11"/>
                  </a:cubicBezTo>
                  <a:cubicBezTo>
                    <a:pt x="0" y="21"/>
                    <a:pt x="31" y="44"/>
                    <a:pt x="72" y="6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3" name="Freeform 196">
              <a:extLst>
                <a:ext uri="{FF2B5EF4-FFF2-40B4-BE49-F238E27FC236}">
                  <a16:creationId xmlns:a16="http://schemas.microsoft.com/office/drawing/2014/main" id="{9A9B0E30-5276-41F0-8210-0E8558A26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113" y="4465638"/>
              <a:ext cx="107950" cy="55563"/>
            </a:xfrm>
            <a:custGeom>
              <a:avLst/>
              <a:gdLst>
                <a:gd name="T0" fmla="*/ 73 w 160"/>
                <a:gd name="T1" fmla="*/ 60 h 82"/>
                <a:gd name="T2" fmla="*/ 156 w 160"/>
                <a:gd name="T3" fmla="*/ 71 h 82"/>
                <a:gd name="T4" fmla="*/ 88 w 160"/>
                <a:gd name="T5" fmla="*/ 22 h 82"/>
                <a:gd name="T6" fmla="*/ 4 w 160"/>
                <a:gd name="T7" fmla="*/ 11 h 82"/>
                <a:gd name="T8" fmla="*/ 73 w 160"/>
                <a:gd name="T9" fmla="*/ 6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82">
                  <a:moveTo>
                    <a:pt x="73" y="60"/>
                  </a:moveTo>
                  <a:cubicBezTo>
                    <a:pt x="114" y="77"/>
                    <a:pt x="152" y="82"/>
                    <a:pt x="156" y="71"/>
                  </a:cubicBezTo>
                  <a:cubicBezTo>
                    <a:pt x="160" y="61"/>
                    <a:pt x="130" y="38"/>
                    <a:pt x="88" y="22"/>
                  </a:cubicBezTo>
                  <a:cubicBezTo>
                    <a:pt x="46" y="5"/>
                    <a:pt x="9" y="0"/>
                    <a:pt x="4" y="11"/>
                  </a:cubicBezTo>
                  <a:cubicBezTo>
                    <a:pt x="0" y="21"/>
                    <a:pt x="31" y="43"/>
                    <a:pt x="73" y="6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4" name="Freeform 197">
              <a:extLst>
                <a:ext uri="{FF2B5EF4-FFF2-40B4-BE49-F238E27FC236}">
                  <a16:creationId xmlns:a16="http://schemas.microsoft.com/office/drawing/2014/main" id="{EC2659FE-D811-4DE5-B16B-87EC34E19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075" y="4481513"/>
              <a:ext cx="74613" cy="74613"/>
            </a:xfrm>
            <a:custGeom>
              <a:avLst/>
              <a:gdLst>
                <a:gd name="T0" fmla="*/ 49 w 112"/>
                <a:gd name="T1" fmla="*/ 4 h 112"/>
                <a:gd name="T2" fmla="*/ 4 w 112"/>
                <a:gd name="T3" fmla="*/ 64 h 112"/>
                <a:gd name="T4" fmla="*/ 64 w 112"/>
                <a:gd name="T5" fmla="*/ 108 h 112"/>
                <a:gd name="T6" fmla="*/ 108 w 112"/>
                <a:gd name="T7" fmla="*/ 49 h 112"/>
                <a:gd name="T8" fmla="*/ 49 w 112"/>
                <a:gd name="T9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49" y="4"/>
                  </a:moveTo>
                  <a:cubicBezTo>
                    <a:pt x="20" y="8"/>
                    <a:pt x="0" y="35"/>
                    <a:pt x="4" y="64"/>
                  </a:cubicBezTo>
                  <a:cubicBezTo>
                    <a:pt x="8" y="92"/>
                    <a:pt x="35" y="112"/>
                    <a:pt x="64" y="108"/>
                  </a:cubicBezTo>
                  <a:cubicBezTo>
                    <a:pt x="92" y="104"/>
                    <a:pt x="112" y="77"/>
                    <a:pt x="108" y="49"/>
                  </a:cubicBezTo>
                  <a:cubicBezTo>
                    <a:pt x="104" y="20"/>
                    <a:pt x="77" y="0"/>
                    <a:pt x="49" y="4"/>
                  </a:cubicBezTo>
                </a:path>
              </a:pathLst>
            </a:custGeom>
            <a:solidFill>
              <a:srgbClr val="5B9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5" name="Freeform 198">
              <a:extLst>
                <a:ext uri="{FF2B5EF4-FFF2-40B4-BE49-F238E27FC236}">
                  <a16:creationId xmlns:a16="http://schemas.microsoft.com/office/drawing/2014/main" id="{5844AF4D-6FD3-48C0-82F7-E578BB14C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8" y="4514850"/>
              <a:ext cx="11113" cy="11113"/>
            </a:xfrm>
            <a:custGeom>
              <a:avLst/>
              <a:gdLst>
                <a:gd name="T0" fmla="*/ 7 w 16"/>
                <a:gd name="T1" fmla="*/ 1 h 17"/>
                <a:gd name="T2" fmla="*/ 0 w 16"/>
                <a:gd name="T3" fmla="*/ 10 h 17"/>
                <a:gd name="T4" fmla="*/ 9 w 16"/>
                <a:gd name="T5" fmla="*/ 16 h 17"/>
                <a:gd name="T6" fmla="*/ 15 w 16"/>
                <a:gd name="T7" fmla="*/ 7 h 17"/>
                <a:gd name="T8" fmla="*/ 7 w 16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7" y="1"/>
                  </a:moveTo>
                  <a:cubicBezTo>
                    <a:pt x="3" y="2"/>
                    <a:pt x="0" y="5"/>
                    <a:pt x="0" y="10"/>
                  </a:cubicBezTo>
                  <a:cubicBezTo>
                    <a:pt x="1" y="14"/>
                    <a:pt x="5" y="17"/>
                    <a:pt x="9" y="16"/>
                  </a:cubicBezTo>
                  <a:cubicBezTo>
                    <a:pt x="13" y="15"/>
                    <a:pt x="16" y="12"/>
                    <a:pt x="15" y="7"/>
                  </a:cubicBezTo>
                  <a:cubicBezTo>
                    <a:pt x="15" y="3"/>
                    <a:pt x="11" y="0"/>
                    <a:pt x="7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6" name="Freeform 199">
              <a:extLst>
                <a:ext uri="{FF2B5EF4-FFF2-40B4-BE49-F238E27FC236}">
                  <a16:creationId xmlns:a16="http://schemas.microsoft.com/office/drawing/2014/main" id="{4C3C3674-D689-41BE-877C-3E92BB892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4535488"/>
              <a:ext cx="6350" cy="6350"/>
            </a:xfrm>
            <a:custGeom>
              <a:avLst/>
              <a:gdLst>
                <a:gd name="T0" fmla="*/ 4 w 9"/>
                <a:gd name="T1" fmla="*/ 1 h 9"/>
                <a:gd name="T2" fmla="*/ 0 w 9"/>
                <a:gd name="T3" fmla="*/ 5 h 9"/>
                <a:gd name="T4" fmla="*/ 5 w 9"/>
                <a:gd name="T5" fmla="*/ 9 h 9"/>
                <a:gd name="T6" fmla="*/ 9 w 9"/>
                <a:gd name="T7" fmla="*/ 4 h 9"/>
                <a:gd name="T8" fmla="*/ 4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1"/>
                  </a:moveTo>
                  <a:cubicBezTo>
                    <a:pt x="2" y="1"/>
                    <a:pt x="0" y="3"/>
                    <a:pt x="0" y="5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8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7" name="Freeform 200">
              <a:extLst>
                <a:ext uri="{FF2B5EF4-FFF2-40B4-BE49-F238E27FC236}">
                  <a16:creationId xmlns:a16="http://schemas.microsoft.com/office/drawing/2014/main" id="{F2301127-20E9-49A6-8283-DC9D390FD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300" y="4529138"/>
              <a:ext cx="6350" cy="6350"/>
            </a:xfrm>
            <a:custGeom>
              <a:avLst/>
              <a:gdLst>
                <a:gd name="T0" fmla="*/ 4 w 9"/>
                <a:gd name="T1" fmla="*/ 1 h 10"/>
                <a:gd name="T2" fmla="*/ 0 w 9"/>
                <a:gd name="T3" fmla="*/ 6 h 10"/>
                <a:gd name="T4" fmla="*/ 5 w 9"/>
                <a:gd name="T5" fmla="*/ 9 h 10"/>
                <a:gd name="T6" fmla="*/ 9 w 9"/>
                <a:gd name="T7" fmla="*/ 4 h 10"/>
                <a:gd name="T8" fmla="*/ 4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4" y="1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1" y="8"/>
                    <a:pt x="3" y="10"/>
                    <a:pt x="5" y="9"/>
                  </a:cubicBezTo>
                  <a:cubicBezTo>
                    <a:pt x="7" y="9"/>
                    <a:pt x="9" y="7"/>
                    <a:pt x="9" y="4"/>
                  </a:cubicBezTo>
                  <a:cubicBezTo>
                    <a:pt x="8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8" name="Freeform 201">
              <a:extLst>
                <a:ext uri="{FF2B5EF4-FFF2-40B4-BE49-F238E27FC236}">
                  <a16:creationId xmlns:a16="http://schemas.microsoft.com/office/drawing/2014/main" id="{A268448D-1C63-4638-A20B-B89935725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475" y="4540250"/>
              <a:ext cx="6350" cy="6350"/>
            </a:xfrm>
            <a:custGeom>
              <a:avLst/>
              <a:gdLst>
                <a:gd name="T0" fmla="*/ 5 w 10"/>
                <a:gd name="T1" fmla="*/ 0 h 10"/>
                <a:gd name="T2" fmla="*/ 1 w 10"/>
                <a:gd name="T3" fmla="*/ 5 h 10"/>
                <a:gd name="T4" fmla="*/ 6 w 10"/>
                <a:gd name="T5" fmla="*/ 9 h 10"/>
                <a:gd name="T6" fmla="*/ 10 w 10"/>
                <a:gd name="T7" fmla="*/ 4 h 10"/>
                <a:gd name="T8" fmla="*/ 5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2" y="1"/>
                    <a:pt x="0" y="3"/>
                    <a:pt x="1" y="5"/>
                  </a:cubicBezTo>
                  <a:cubicBezTo>
                    <a:pt x="1" y="8"/>
                    <a:pt x="3" y="10"/>
                    <a:pt x="6" y="9"/>
                  </a:cubicBezTo>
                  <a:cubicBezTo>
                    <a:pt x="8" y="9"/>
                    <a:pt x="10" y="7"/>
                    <a:pt x="10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9" name="Freeform 202">
              <a:extLst>
                <a:ext uri="{FF2B5EF4-FFF2-40B4-BE49-F238E27FC236}">
                  <a16:creationId xmlns:a16="http://schemas.microsoft.com/office/drawing/2014/main" id="{2760833F-3658-4CB1-976A-80A7BB9CB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" y="4546600"/>
              <a:ext cx="6350" cy="6350"/>
            </a:xfrm>
            <a:custGeom>
              <a:avLst/>
              <a:gdLst>
                <a:gd name="T0" fmla="*/ 3 w 8"/>
                <a:gd name="T1" fmla="*/ 0 h 8"/>
                <a:gd name="T2" fmla="*/ 0 w 8"/>
                <a:gd name="T3" fmla="*/ 4 h 8"/>
                <a:gd name="T4" fmla="*/ 5 w 8"/>
                <a:gd name="T5" fmla="*/ 8 h 8"/>
                <a:gd name="T6" fmla="*/ 8 w 8"/>
                <a:gd name="T7" fmla="*/ 3 h 8"/>
                <a:gd name="T8" fmla="*/ 3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20" name="Freeform 203">
              <a:extLst>
                <a:ext uri="{FF2B5EF4-FFF2-40B4-BE49-F238E27FC236}">
                  <a16:creationId xmlns:a16="http://schemas.microsoft.com/office/drawing/2014/main" id="{C7AF83BE-C892-4C3E-8BA4-686DAE120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8" y="4540250"/>
              <a:ext cx="6350" cy="6350"/>
            </a:xfrm>
            <a:custGeom>
              <a:avLst/>
              <a:gdLst>
                <a:gd name="T0" fmla="*/ 4 w 8"/>
                <a:gd name="T1" fmla="*/ 0 h 8"/>
                <a:gd name="T2" fmla="*/ 0 w 8"/>
                <a:gd name="T3" fmla="*/ 5 h 8"/>
                <a:gd name="T4" fmla="*/ 5 w 8"/>
                <a:gd name="T5" fmla="*/ 8 h 8"/>
                <a:gd name="T6" fmla="*/ 8 w 8"/>
                <a:gd name="T7" fmla="*/ 3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7" y="8"/>
                    <a:pt x="8" y="5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21" name="Freeform 204">
              <a:extLst>
                <a:ext uri="{FF2B5EF4-FFF2-40B4-BE49-F238E27FC236}">
                  <a16:creationId xmlns:a16="http://schemas.microsoft.com/office/drawing/2014/main" id="{CFDEFCE9-9C07-42F0-A502-7D129481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000" y="4532313"/>
              <a:ext cx="3175" cy="4763"/>
            </a:xfrm>
            <a:custGeom>
              <a:avLst/>
              <a:gdLst>
                <a:gd name="T0" fmla="*/ 3 w 6"/>
                <a:gd name="T1" fmla="*/ 0 h 7"/>
                <a:gd name="T2" fmla="*/ 0 w 6"/>
                <a:gd name="T3" fmla="*/ 4 h 7"/>
                <a:gd name="T4" fmla="*/ 4 w 6"/>
                <a:gd name="T5" fmla="*/ 6 h 7"/>
                <a:gd name="T6" fmla="*/ 6 w 6"/>
                <a:gd name="T7" fmla="*/ 3 h 7"/>
                <a:gd name="T8" fmla="*/ 3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7"/>
                    <a:pt x="4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2" name="Freeform 206">
              <a:extLst>
                <a:ext uri="{FF2B5EF4-FFF2-40B4-BE49-F238E27FC236}">
                  <a16:creationId xmlns:a16="http://schemas.microsoft.com/office/drawing/2014/main" id="{3B52BE99-0D00-4A76-8B6E-E1A52CE8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8" y="4533901"/>
              <a:ext cx="7938" cy="6350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6 h 10"/>
                <a:gd name="T4" fmla="*/ 7 w 11"/>
                <a:gd name="T5" fmla="*/ 10 h 10"/>
                <a:gd name="T6" fmla="*/ 11 w 11"/>
                <a:gd name="T7" fmla="*/ 4 h 10"/>
                <a:gd name="T8" fmla="*/ 5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2" y="0"/>
                    <a:pt x="0" y="3"/>
                    <a:pt x="1" y="6"/>
                  </a:cubicBezTo>
                  <a:cubicBezTo>
                    <a:pt x="1" y="9"/>
                    <a:pt x="4" y="10"/>
                    <a:pt x="7" y="10"/>
                  </a:cubicBezTo>
                  <a:cubicBezTo>
                    <a:pt x="9" y="10"/>
                    <a:pt x="11" y="7"/>
                    <a:pt x="11" y="4"/>
                  </a:cubicBezTo>
                  <a:cubicBezTo>
                    <a:pt x="10" y="2"/>
                    <a:pt x="8" y="0"/>
                    <a:pt x="5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3" name="Freeform 207">
              <a:extLst>
                <a:ext uri="{FF2B5EF4-FFF2-40B4-BE49-F238E27FC236}">
                  <a16:creationId xmlns:a16="http://schemas.microsoft.com/office/drawing/2014/main" id="{14ACB54C-B835-4FF9-9D53-EF4CC2E31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1" y="4545013"/>
              <a:ext cx="4763" cy="3175"/>
            </a:xfrm>
            <a:custGeom>
              <a:avLst/>
              <a:gdLst>
                <a:gd name="T0" fmla="*/ 3 w 6"/>
                <a:gd name="T1" fmla="*/ 0 h 5"/>
                <a:gd name="T2" fmla="*/ 0 w 6"/>
                <a:gd name="T3" fmla="*/ 3 h 5"/>
                <a:gd name="T4" fmla="*/ 3 w 6"/>
                <a:gd name="T5" fmla="*/ 5 h 5"/>
                <a:gd name="T6" fmla="*/ 6 w 6"/>
                <a:gd name="T7" fmla="*/ 2 h 5"/>
                <a:gd name="T8" fmla="*/ 3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5" y="5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4" name="Freeform 208">
              <a:extLst>
                <a:ext uri="{FF2B5EF4-FFF2-40B4-BE49-F238E27FC236}">
                  <a16:creationId xmlns:a16="http://schemas.microsoft.com/office/drawing/2014/main" id="{1F0008FD-4761-4DB6-A4F5-E1B6EAEC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1" y="4529138"/>
              <a:ext cx="3175" cy="158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5" name="Freeform 209">
              <a:extLst>
                <a:ext uri="{FF2B5EF4-FFF2-40B4-BE49-F238E27FC236}">
                  <a16:creationId xmlns:a16="http://schemas.microsoft.com/office/drawing/2014/main" id="{455521BE-BD28-4DCE-BDA1-0A6BD408A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3" y="4525963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1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2" y="0"/>
                    <a:pt x="0" y="2"/>
                    <a:pt x="1" y="4"/>
                  </a:cubicBezTo>
                  <a:cubicBezTo>
                    <a:pt x="1" y="6"/>
                    <a:pt x="3" y="7"/>
                    <a:pt x="4" y="7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6" name="Freeform 210">
              <a:extLst>
                <a:ext uri="{FF2B5EF4-FFF2-40B4-BE49-F238E27FC236}">
                  <a16:creationId xmlns:a16="http://schemas.microsoft.com/office/drawing/2014/main" id="{01B04FB0-C8E6-47BC-84C9-9E5A0BDF8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4522788"/>
              <a:ext cx="3175" cy="1588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2 h 4"/>
                <a:gd name="T4" fmla="*/ 3 w 4"/>
                <a:gd name="T5" fmla="*/ 4 h 4"/>
                <a:gd name="T6" fmla="*/ 4 w 4"/>
                <a:gd name="T7" fmla="*/ 2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2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7" name="Freeform 211">
              <a:extLst>
                <a:ext uri="{FF2B5EF4-FFF2-40B4-BE49-F238E27FC236}">
                  <a16:creationId xmlns:a16="http://schemas.microsoft.com/office/drawing/2014/main" id="{BE1D3CA7-32C3-4D4F-85FF-B56F45176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001" y="4516438"/>
              <a:ext cx="4763" cy="6350"/>
            </a:xfrm>
            <a:custGeom>
              <a:avLst/>
              <a:gdLst>
                <a:gd name="T0" fmla="*/ 4 w 8"/>
                <a:gd name="T1" fmla="*/ 0 h 8"/>
                <a:gd name="T2" fmla="*/ 1 w 8"/>
                <a:gd name="T3" fmla="*/ 4 h 8"/>
                <a:gd name="T4" fmla="*/ 5 w 8"/>
                <a:gd name="T5" fmla="*/ 7 h 8"/>
                <a:gd name="T6" fmla="*/ 8 w 8"/>
                <a:gd name="T7" fmla="*/ 3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2" y="1"/>
                    <a:pt x="0" y="2"/>
                    <a:pt x="1" y="4"/>
                  </a:cubicBezTo>
                  <a:cubicBezTo>
                    <a:pt x="1" y="6"/>
                    <a:pt x="3" y="8"/>
                    <a:pt x="5" y="7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7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8" name="Freeform 212">
              <a:extLst>
                <a:ext uri="{FF2B5EF4-FFF2-40B4-BE49-F238E27FC236}">
                  <a16:creationId xmlns:a16="http://schemas.microsoft.com/office/drawing/2014/main" id="{3E154FE0-6171-4730-9C81-3D6EB7A91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1" y="4521201"/>
              <a:ext cx="6350" cy="4763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5 h 8"/>
                <a:gd name="T4" fmla="*/ 5 w 9"/>
                <a:gd name="T5" fmla="*/ 8 h 8"/>
                <a:gd name="T6" fmla="*/ 9 w 9"/>
                <a:gd name="T7" fmla="*/ 3 h 8"/>
                <a:gd name="T8" fmla="*/ 4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1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7" y="8"/>
                    <a:pt x="9" y="6"/>
                    <a:pt x="9" y="3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9" name="Freeform 213">
              <a:extLst>
                <a:ext uri="{FF2B5EF4-FFF2-40B4-BE49-F238E27FC236}">
                  <a16:creationId xmlns:a16="http://schemas.microsoft.com/office/drawing/2014/main" id="{978234F1-453C-472B-A440-A7779808D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6" y="4514851"/>
              <a:ext cx="4763" cy="4763"/>
            </a:xfrm>
            <a:custGeom>
              <a:avLst/>
              <a:gdLst>
                <a:gd name="T0" fmla="*/ 3 w 7"/>
                <a:gd name="T1" fmla="*/ 1 h 8"/>
                <a:gd name="T2" fmla="*/ 0 w 7"/>
                <a:gd name="T3" fmla="*/ 5 h 8"/>
                <a:gd name="T4" fmla="*/ 4 w 7"/>
                <a:gd name="T5" fmla="*/ 8 h 8"/>
                <a:gd name="T6" fmla="*/ 7 w 7"/>
                <a:gd name="T7" fmla="*/ 4 h 8"/>
                <a:gd name="T8" fmla="*/ 3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6" y="7"/>
                    <a:pt x="7" y="5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0" name="Freeform 214">
              <a:extLst>
                <a:ext uri="{FF2B5EF4-FFF2-40B4-BE49-F238E27FC236}">
                  <a16:creationId xmlns:a16="http://schemas.microsoft.com/office/drawing/2014/main" id="{C6DDE5CC-04EE-4F74-B139-059BC65E0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638" y="4540251"/>
              <a:ext cx="3175" cy="3175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6 w 6"/>
                <a:gd name="T7" fmla="*/ 2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6" y="4"/>
                    <a:pt x="6" y="2"/>
                  </a:cubicBezTo>
                  <a:cubicBezTo>
                    <a:pt x="6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1" name="Freeform 215">
              <a:extLst>
                <a:ext uri="{FF2B5EF4-FFF2-40B4-BE49-F238E27FC236}">
                  <a16:creationId xmlns:a16="http://schemas.microsoft.com/office/drawing/2014/main" id="{789B4791-E099-4C78-816E-CEF68228C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051" y="4532313"/>
              <a:ext cx="3175" cy="4763"/>
            </a:xfrm>
            <a:custGeom>
              <a:avLst/>
              <a:gdLst>
                <a:gd name="T0" fmla="*/ 3 w 6"/>
                <a:gd name="T1" fmla="*/ 1 h 6"/>
                <a:gd name="T2" fmla="*/ 1 w 6"/>
                <a:gd name="T3" fmla="*/ 4 h 6"/>
                <a:gd name="T4" fmla="*/ 4 w 6"/>
                <a:gd name="T5" fmla="*/ 6 h 6"/>
                <a:gd name="T6" fmla="*/ 6 w 6"/>
                <a:gd name="T7" fmla="*/ 3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2" y="1"/>
                    <a:pt x="0" y="2"/>
                    <a:pt x="1" y="4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5" y="6"/>
                    <a:pt x="6" y="4"/>
                    <a:pt x="6" y="3"/>
                  </a:cubicBezTo>
                  <a:cubicBezTo>
                    <a:pt x="6" y="1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2" name="Freeform 216">
              <a:extLst>
                <a:ext uri="{FF2B5EF4-FFF2-40B4-BE49-F238E27FC236}">
                  <a16:creationId xmlns:a16="http://schemas.microsoft.com/office/drawing/2014/main" id="{8748DF8F-803C-42A9-A101-CEF370B34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288" y="4525963"/>
              <a:ext cx="4763" cy="4763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5 h 8"/>
                <a:gd name="T4" fmla="*/ 5 w 9"/>
                <a:gd name="T5" fmla="*/ 8 h 8"/>
                <a:gd name="T6" fmla="*/ 8 w 9"/>
                <a:gd name="T7" fmla="*/ 4 h 8"/>
                <a:gd name="T8" fmla="*/ 4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7" y="8"/>
                    <a:pt x="9" y="6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3" name="Freeform 217">
              <a:extLst>
                <a:ext uri="{FF2B5EF4-FFF2-40B4-BE49-F238E27FC236}">
                  <a16:creationId xmlns:a16="http://schemas.microsoft.com/office/drawing/2014/main" id="{F0BB1D0E-BAC6-4EFF-BAF8-DC5126C8D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76" y="4521201"/>
              <a:ext cx="3175" cy="1588"/>
            </a:xfrm>
            <a:custGeom>
              <a:avLst/>
              <a:gdLst>
                <a:gd name="T0" fmla="*/ 2 w 5"/>
                <a:gd name="T1" fmla="*/ 0 h 4"/>
                <a:gd name="T2" fmla="*/ 1 w 5"/>
                <a:gd name="T3" fmla="*/ 2 h 4"/>
                <a:gd name="T4" fmla="*/ 3 w 5"/>
                <a:gd name="T5" fmla="*/ 4 h 4"/>
                <a:gd name="T6" fmla="*/ 5 w 5"/>
                <a:gd name="T7" fmla="*/ 2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2" y="4"/>
                    <a:pt x="3" y="4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4" name="Freeform 218">
              <a:extLst>
                <a:ext uri="{FF2B5EF4-FFF2-40B4-BE49-F238E27FC236}">
                  <a16:creationId xmlns:a16="http://schemas.microsoft.com/office/drawing/2014/main" id="{69ABDF1A-551C-410C-84CA-8CF9A7215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226" y="4522788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3 h 7"/>
                <a:gd name="T4" fmla="*/ 4 w 7"/>
                <a:gd name="T5" fmla="*/ 6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1" y="5"/>
                    <a:pt x="2" y="7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5" name="Freeform 219">
              <a:extLst>
                <a:ext uri="{FF2B5EF4-FFF2-40B4-BE49-F238E27FC236}">
                  <a16:creationId xmlns:a16="http://schemas.microsoft.com/office/drawing/2014/main" id="{B9973817-5E85-4480-A352-782A897D2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1" y="4530726"/>
              <a:ext cx="3175" cy="4763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3 h 6"/>
                <a:gd name="T4" fmla="*/ 4 w 6"/>
                <a:gd name="T5" fmla="*/ 5 h 6"/>
                <a:gd name="T6" fmla="*/ 6 w 6"/>
                <a:gd name="T7" fmla="*/ 2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1" y="5"/>
                    <a:pt x="2" y="6"/>
                    <a:pt x="4" y="5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6" name="Freeform 220">
              <a:extLst>
                <a:ext uri="{FF2B5EF4-FFF2-40B4-BE49-F238E27FC236}">
                  <a16:creationId xmlns:a16="http://schemas.microsoft.com/office/drawing/2014/main" id="{2159CBC6-F57D-4056-A777-1C30A5A3E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988" y="4537076"/>
              <a:ext cx="1588" cy="3175"/>
            </a:xfrm>
            <a:custGeom>
              <a:avLst/>
              <a:gdLst>
                <a:gd name="T0" fmla="*/ 2 w 4"/>
                <a:gd name="T1" fmla="*/ 1 h 4"/>
                <a:gd name="T2" fmla="*/ 1 w 4"/>
                <a:gd name="T3" fmla="*/ 3 h 4"/>
                <a:gd name="T4" fmla="*/ 3 w 4"/>
                <a:gd name="T5" fmla="*/ 4 h 4"/>
                <a:gd name="T6" fmla="*/ 4 w 4"/>
                <a:gd name="T7" fmla="*/ 2 h 4"/>
                <a:gd name="T8" fmla="*/ 2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7" name="Freeform 221">
              <a:extLst>
                <a:ext uri="{FF2B5EF4-FFF2-40B4-BE49-F238E27FC236}">
                  <a16:creationId xmlns:a16="http://schemas.microsoft.com/office/drawing/2014/main" id="{B8F52C8F-9446-4C15-AE11-A9658E423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3" y="4545013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" y="5"/>
                    <a:pt x="5" y="4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8" name="Freeform 222">
              <a:extLst>
                <a:ext uri="{FF2B5EF4-FFF2-40B4-BE49-F238E27FC236}">
                  <a16:creationId xmlns:a16="http://schemas.microsoft.com/office/drawing/2014/main" id="{CBB63A57-40FD-4DD2-AF4A-23678E658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1" y="4529138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9" name="Freeform 223">
              <a:extLst>
                <a:ext uri="{FF2B5EF4-FFF2-40B4-BE49-F238E27FC236}">
                  <a16:creationId xmlns:a16="http://schemas.microsoft.com/office/drawing/2014/main" id="{BC156A5C-A7DC-4CA4-8129-21B0C80DC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13" y="4525963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0" name="Freeform 224">
              <a:extLst>
                <a:ext uri="{FF2B5EF4-FFF2-40B4-BE49-F238E27FC236}">
                  <a16:creationId xmlns:a16="http://schemas.microsoft.com/office/drawing/2014/main" id="{CAA4F8A9-EA46-4079-A42E-3F5779FE9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601" y="4535488"/>
              <a:ext cx="3175" cy="1588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4 h 4"/>
                <a:gd name="T6" fmla="*/ 4 w 4"/>
                <a:gd name="T7" fmla="*/ 1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4"/>
                    <a:pt x="4" y="3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1" name="Freeform 225">
              <a:extLst>
                <a:ext uri="{FF2B5EF4-FFF2-40B4-BE49-F238E27FC236}">
                  <a16:creationId xmlns:a16="http://schemas.microsoft.com/office/drawing/2014/main" id="{628CEBD2-C34B-4063-AA11-9BD6BC286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888" y="4513263"/>
              <a:ext cx="4763" cy="4763"/>
            </a:xfrm>
            <a:custGeom>
              <a:avLst/>
              <a:gdLst>
                <a:gd name="T0" fmla="*/ 3 w 6"/>
                <a:gd name="T1" fmla="*/ 1 h 6"/>
                <a:gd name="T2" fmla="*/ 1 w 6"/>
                <a:gd name="T3" fmla="*/ 4 h 6"/>
                <a:gd name="T4" fmla="*/ 4 w 6"/>
                <a:gd name="T5" fmla="*/ 6 h 6"/>
                <a:gd name="T6" fmla="*/ 6 w 6"/>
                <a:gd name="T7" fmla="*/ 3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1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2" name="Freeform 226">
              <a:extLst>
                <a:ext uri="{FF2B5EF4-FFF2-40B4-BE49-F238E27FC236}">
                  <a16:creationId xmlns:a16="http://schemas.microsoft.com/office/drawing/2014/main" id="{2745302E-A311-49DA-9A2C-13DEDA0B3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8" y="4518026"/>
              <a:ext cx="4763" cy="4763"/>
            </a:xfrm>
            <a:custGeom>
              <a:avLst/>
              <a:gdLst>
                <a:gd name="T0" fmla="*/ 3 w 7"/>
                <a:gd name="T1" fmla="*/ 0 h 6"/>
                <a:gd name="T2" fmla="*/ 0 w 7"/>
                <a:gd name="T3" fmla="*/ 3 h 6"/>
                <a:gd name="T4" fmla="*/ 4 w 7"/>
                <a:gd name="T5" fmla="*/ 6 h 6"/>
                <a:gd name="T6" fmla="*/ 6 w 7"/>
                <a:gd name="T7" fmla="*/ 3 h 6"/>
                <a:gd name="T8" fmla="*/ 3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6" y="6"/>
                    <a:pt x="7" y="4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3" name="Freeform 227">
              <a:extLst>
                <a:ext uri="{FF2B5EF4-FFF2-40B4-BE49-F238E27FC236}">
                  <a16:creationId xmlns:a16="http://schemas.microsoft.com/office/drawing/2014/main" id="{7222DD1A-0A52-4A7B-ACF4-73C11E909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26" y="4510088"/>
              <a:ext cx="6350" cy="6350"/>
            </a:xfrm>
            <a:custGeom>
              <a:avLst/>
              <a:gdLst>
                <a:gd name="T0" fmla="*/ 3 w 8"/>
                <a:gd name="T1" fmla="*/ 0 h 8"/>
                <a:gd name="T2" fmla="*/ 0 w 8"/>
                <a:gd name="T3" fmla="*/ 4 h 8"/>
                <a:gd name="T4" fmla="*/ 4 w 8"/>
                <a:gd name="T5" fmla="*/ 7 h 8"/>
                <a:gd name="T6" fmla="*/ 8 w 8"/>
                <a:gd name="T7" fmla="*/ 3 h 8"/>
                <a:gd name="T8" fmla="*/ 3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8"/>
                    <a:pt x="4" y="7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4" name="Freeform 228">
              <a:extLst>
                <a:ext uri="{FF2B5EF4-FFF2-40B4-BE49-F238E27FC236}">
                  <a16:creationId xmlns:a16="http://schemas.microsoft.com/office/drawing/2014/main" id="{65CF0B89-8643-445A-B8C2-CC62225C3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363" y="4508501"/>
              <a:ext cx="4763" cy="4763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3 h 6"/>
                <a:gd name="T4" fmla="*/ 4 w 7"/>
                <a:gd name="T5" fmla="*/ 6 h 6"/>
                <a:gd name="T6" fmla="*/ 7 w 7"/>
                <a:gd name="T7" fmla="*/ 2 h 6"/>
                <a:gd name="T8" fmla="*/ 3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6" y="6"/>
                    <a:pt x="7" y="4"/>
                    <a:pt x="7" y="2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5" name="Freeform 229">
              <a:extLst>
                <a:ext uri="{FF2B5EF4-FFF2-40B4-BE49-F238E27FC236}">
                  <a16:creationId xmlns:a16="http://schemas.microsoft.com/office/drawing/2014/main" id="{BFCA5921-F74C-4AEC-BCBC-68562F2F3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301" y="4505326"/>
              <a:ext cx="6350" cy="7938"/>
            </a:xfrm>
            <a:custGeom>
              <a:avLst/>
              <a:gdLst>
                <a:gd name="T0" fmla="*/ 4 w 9"/>
                <a:gd name="T1" fmla="*/ 1 h 10"/>
                <a:gd name="T2" fmla="*/ 0 w 9"/>
                <a:gd name="T3" fmla="*/ 6 h 10"/>
                <a:gd name="T4" fmla="*/ 5 w 9"/>
                <a:gd name="T5" fmla="*/ 9 h 10"/>
                <a:gd name="T6" fmla="*/ 9 w 9"/>
                <a:gd name="T7" fmla="*/ 4 h 10"/>
                <a:gd name="T8" fmla="*/ 4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4" y="1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1" y="8"/>
                    <a:pt x="3" y="10"/>
                    <a:pt x="5" y="9"/>
                  </a:cubicBezTo>
                  <a:cubicBezTo>
                    <a:pt x="8" y="9"/>
                    <a:pt x="9" y="7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6" name="Freeform 230">
              <a:extLst>
                <a:ext uri="{FF2B5EF4-FFF2-40B4-BE49-F238E27FC236}">
                  <a16:creationId xmlns:a16="http://schemas.microsoft.com/office/drawing/2014/main" id="{9291662C-1290-4765-9DAD-80CEEDD0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6" y="4506913"/>
              <a:ext cx="7938" cy="6350"/>
            </a:xfrm>
            <a:custGeom>
              <a:avLst/>
              <a:gdLst>
                <a:gd name="T0" fmla="*/ 5 w 11"/>
                <a:gd name="T1" fmla="*/ 1 h 11"/>
                <a:gd name="T2" fmla="*/ 1 w 11"/>
                <a:gd name="T3" fmla="*/ 7 h 11"/>
                <a:gd name="T4" fmla="*/ 7 w 11"/>
                <a:gd name="T5" fmla="*/ 11 h 11"/>
                <a:gd name="T6" fmla="*/ 11 w 11"/>
                <a:gd name="T7" fmla="*/ 5 h 11"/>
                <a:gd name="T8" fmla="*/ 5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5" y="1"/>
                  </a:moveTo>
                  <a:cubicBezTo>
                    <a:pt x="2" y="1"/>
                    <a:pt x="0" y="4"/>
                    <a:pt x="1" y="7"/>
                  </a:cubicBezTo>
                  <a:cubicBezTo>
                    <a:pt x="1" y="9"/>
                    <a:pt x="4" y="11"/>
                    <a:pt x="7" y="11"/>
                  </a:cubicBezTo>
                  <a:cubicBezTo>
                    <a:pt x="9" y="10"/>
                    <a:pt x="11" y="8"/>
                    <a:pt x="11" y="5"/>
                  </a:cubicBezTo>
                  <a:cubicBezTo>
                    <a:pt x="10" y="2"/>
                    <a:pt x="8" y="0"/>
                    <a:pt x="5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7" name="Freeform 231">
              <a:extLst>
                <a:ext uri="{FF2B5EF4-FFF2-40B4-BE49-F238E27FC236}">
                  <a16:creationId xmlns:a16="http://schemas.microsoft.com/office/drawing/2014/main" id="{A209B61E-8955-4567-AC08-D7028CBA5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8" y="4508501"/>
              <a:ext cx="3175" cy="4763"/>
            </a:xfrm>
            <a:custGeom>
              <a:avLst/>
              <a:gdLst>
                <a:gd name="T0" fmla="*/ 2 w 5"/>
                <a:gd name="T1" fmla="*/ 1 h 6"/>
                <a:gd name="T2" fmla="*/ 0 w 5"/>
                <a:gd name="T3" fmla="*/ 4 h 6"/>
                <a:gd name="T4" fmla="*/ 3 w 5"/>
                <a:gd name="T5" fmla="*/ 6 h 6"/>
                <a:gd name="T6" fmla="*/ 5 w 5"/>
                <a:gd name="T7" fmla="*/ 3 h 6"/>
                <a:gd name="T8" fmla="*/ 2 w 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1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" y="5"/>
                    <a:pt x="5" y="4"/>
                    <a:pt x="5" y="3"/>
                  </a:cubicBezTo>
                  <a:cubicBezTo>
                    <a:pt x="5" y="1"/>
                    <a:pt x="3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8" name="Freeform 232">
              <a:extLst>
                <a:ext uri="{FF2B5EF4-FFF2-40B4-BE49-F238E27FC236}">
                  <a16:creationId xmlns:a16="http://schemas.microsoft.com/office/drawing/2014/main" id="{77B3CB36-1164-4A3B-A25C-DD75F7676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288" y="4510088"/>
              <a:ext cx="6350" cy="6350"/>
            </a:xfrm>
            <a:custGeom>
              <a:avLst/>
              <a:gdLst>
                <a:gd name="T0" fmla="*/ 4 w 8"/>
                <a:gd name="T1" fmla="*/ 1 h 9"/>
                <a:gd name="T2" fmla="*/ 0 w 8"/>
                <a:gd name="T3" fmla="*/ 5 h 9"/>
                <a:gd name="T4" fmla="*/ 5 w 8"/>
                <a:gd name="T5" fmla="*/ 8 h 9"/>
                <a:gd name="T6" fmla="*/ 8 w 8"/>
                <a:gd name="T7" fmla="*/ 4 h 9"/>
                <a:gd name="T8" fmla="*/ 4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4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3" y="9"/>
                    <a:pt x="5" y="8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9" name="Freeform 233">
              <a:extLst>
                <a:ext uri="{FF2B5EF4-FFF2-40B4-BE49-F238E27FC236}">
                  <a16:creationId xmlns:a16="http://schemas.microsoft.com/office/drawing/2014/main" id="{C2D768CC-4819-4A02-BD32-29A51C8A8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226" y="4514851"/>
              <a:ext cx="7938" cy="7938"/>
            </a:xfrm>
            <a:custGeom>
              <a:avLst/>
              <a:gdLst>
                <a:gd name="T0" fmla="*/ 5 w 11"/>
                <a:gd name="T1" fmla="*/ 0 h 11"/>
                <a:gd name="T2" fmla="*/ 0 w 11"/>
                <a:gd name="T3" fmla="*/ 6 h 11"/>
                <a:gd name="T4" fmla="*/ 6 w 11"/>
                <a:gd name="T5" fmla="*/ 10 h 11"/>
                <a:gd name="T6" fmla="*/ 10 w 11"/>
                <a:gd name="T7" fmla="*/ 4 h 11"/>
                <a:gd name="T8" fmla="*/ 5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5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1" y="9"/>
                    <a:pt x="3" y="11"/>
                    <a:pt x="6" y="10"/>
                  </a:cubicBezTo>
                  <a:cubicBezTo>
                    <a:pt x="9" y="10"/>
                    <a:pt x="11" y="7"/>
                    <a:pt x="10" y="4"/>
                  </a:cubicBezTo>
                  <a:cubicBezTo>
                    <a:pt x="10" y="2"/>
                    <a:pt x="7" y="0"/>
                    <a:pt x="5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0" name="Freeform 234">
              <a:extLst>
                <a:ext uri="{FF2B5EF4-FFF2-40B4-BE49-F238E27FC236}">
                  <a16:creationId xmlns:a16="http://schemas.microsoft.com/office/drawing/2014/main" id="{A2002930-8438-410F-8735-BAAA22CA1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63" y="4524376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6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" y="7"/>
                    <a:pt x="7" y="5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1" name="Freeform 235">
              <a:extLst>
                <a:ext uri="{FF2B5EF4-FFF2-40B4-BE49-F238E27FC236}">
                  <a16:creationId xmlns:a16="http://schemas.microsoft.com/office/drawing/2014/main" id="{F3AB26D4-2E57-49E7-9D7C-AC82148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338" y="4519613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2" name="Freeform 236">
              <a:extLst>
                <a:ext uri="{FF2B5EF4-FFF2-40B4-BE49-F238E27FC236}">
                  <a16:creationId xmlns:a16="http://schemas.microsoft.com/office/drawing/2014/main" id="{5B6C418F-8FF6-4400-A481-9CB54FA08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163" y="4510088"/>
              <a:ext cx="6350" cy="4763"/>
            </a:xfrm>
            <a:custGeom>
              <a:avLst/>
              <a:gdLst>
                <a:gd name="T0" fmla="*/ 4 w 8"/>
                <a:gd name="T1" fmla="*/ 1 h 8"/>
                <a:gd name="T2" fmla="*/ 0 w 8"/>
                <a:gd name="T3" fmla="*/ 5 h 8"/>
                <a:gd name="T4" fmla="*/ 5 w 8"/>
                <a:gd name="T5" fmla="*/ 8 h 8"/>
                <a:gd name="T6" fmla="*/ 8 w 8"/>
                <a:gd name="T7" fmla="*/ 4 h 8"/>
                <a:gd name="T8" fmla="*/ 4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2" y="1"/>
                    <a:pt x="0" y="3"/>
                    <a:pt x="0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3" name="Freeform 237">
              <a:extLst>
                <a:ext uri="{FF2B5EF4-FFF2-40B4-BE49-F238E27FC236}">
                  <a16:creationId xmlns:a16="http://schemas.microsoft.com/office/drawing/2014/main" id="{21BFC611-4AC2-4DBB-8CC3-0B2DDC114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4508501"/>
              <a:ext cx="4763" cy="4763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4 w 6"/>
                <a:gd name="T5" fmla="*/ 5 h 6"/>
                <a:gd name="T6" fmla="*/ 6 w 6"/>
                <a:gd name="T7" fmla="*/ 2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1" y="5"/>
                    <a:pt x="2" y="6"/>
                    <a:pt x="4" y="5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4" name="Freeform 238">
              <a:extLst>
                <a:ext uri="{FF2B5EF4-FFF2-40B4-BE49-F238E27FC236}">
                  <a16:creationId xmlns:a16="http://schemas.microsoft.com/office/drawing/2014/main" id="{2F42A81C-62F1-407B-B6FA-450CBB89F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988" y="4500563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5" name="Freeform 239">
              <a:extLst>
                <a:ext uri="{FF2B5EF4-FFF2-40B4-BE49-F238E27FC236}">
                  <a16:creationId xmlns:a16="http://schemas.microsoft.com/office/drawing/2014/main" id="{54E5D7F0-8A1E-48D3-A7D9-D06B09496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638" y="4503738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1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6" name="Freeform 240">
              <a:extLst>
                <a:ext uri="{FF2B5EF4-FFF2-40B4-BE49-F238E27FC236}">
                  <a16:creationId xmlns:a16="http://schemas.microsoft.com/office/drawing/2014/main" id="{8B04556C-98BB-4ADA-9C77-121A0F281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288" y="4503738"/>
              <a:ext cx="3175" cy="4763"/>
            </a:xfrm>
            <a:custGeom>
              <a:avLst/>
              <a:gdLst>
                <a:gd name="T0" fmla="*/ 2 w 6"/>
                <a:gd name="T1" fmla="*/ 0 h 7"/>
                <a:gd name="T2" fmla="*/ 0 w 6"/>
                <a:gd name="T3" fmla="*/ 4 h 7"/>
                <a:gd name="T4" fmla="*/ 3 w 6"/>
                <a:gd name="T5" fmla="*/ 6 h 7"/>
                <a:gd name="T6" fmla="*/ 6 w 6"/>
                <a:gd name="T7" fmla="*/ 3 h 7"/>
                <a:gd name="T8" fmla="*/ 2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2" y="7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7" name="Freeform 241">
              <a:extLst>
                <a:ext uri="{FF2B5EF4-FFF2-40B4-BE49-F238E27FC236}">
                  <a16:creationId xmlns:a16="http://schemas.microsoft.com/office/drawing/2014/main" id="{9508CA63-8595-4731-B7D5-904093151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76" y="4495801"/>
              <a:ext cx="6350" cy="635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5 w 9"/>
                <a:gd name="T5" fmla="*/ 8 h 9"/>
                <a:gd name="T6" fmla="*/ 8 w 9"/>
                <a:gd name="T7" fmla="*/ 4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7"/>
                    <a:pt x="2" y="9"/>
                    <a:pt x="5" y="8"/>
                  </a:cubicBezTo>
                  <a:cubicBezTo>
                    <a:pt x="7" y="8"/>
                    <a:pt x="9" y="6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8" name="Freeform 242">
              <a:extLst>
                <a:ext uri="{FF2B5EF4-FFF2-40B4-BE49-F238E27FC236}">
                  <a16:creationId xmlns:a16="http://schemas.microsoft.com/office/drawing/2014/main" id="{425957AF-7ED2-48F4-B6BB-AA587A8CD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4495801"/>
              <a:ext cx="3175" cy="3175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3 h 4"/>
                <a:gd name="T4" fmla="*/ 3 w 5"/>
                <a:gd name="T5" fmla="*/ 4 h 4"/>
                <a:gd name="T6" fmla="*/ 4 w 5"/>
                <a:gd name="T7" fmla="*/ 2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2" y="4"/>
                    <a:pt x="3" y="4"/>
                  </a:cubicBezTo>
                  <a:cubicBezTo>
                    <a:pt x="4" y="4"/>
                    <a:pt x="5" y="3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9" name="Freeform 243">
              <a:extLst>
                <a:ext uri="{FF2B5EF4-FFF2-40B4-BE49-F238E27FC236}">
                  <a16:creationId xmlns:a16="http://schemas.microsoft.com/office/drawing/2014/main" id="{93D8D4D9-C576-47E4-B2B2-DC6A0F904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3" y="4500563"/>
              <a:ext cx="4763" cy="6350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4 w 7"/>
                <a:gd name="T5" fmla="*/ 7 h 8"/>
                <a:gd name="T6" fmla="*/ 7 w 7"/>
                <a:gd name="T7" fmla="*/ 3 h 8"/>
                <a:gd name="T8" fmla="*/ 3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0" name="Freeform 244">
              <a:extLst>
                <a:ext uri="{FF2B5EF4-FFF2-40B4-BE49-F238E27FC236}">
                  <a16:creationId xmlns:a16="http://schemas.microsoft.com/office/drawing/2014/main" id="{3FA847B7-4AEE-4EB0-BC85-2585560E7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938" y="4495801"/>
              <a:ext cx="4763" cy="4763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3 h 6"/>
                <a:gd name="T4" fmla="*/ 4 w 7"/>
                <a:gd name="T5" fmla="*/ 6 h 6"/>
                <a:gd name="T6" fmla="*/ 7 w 7"/>
                <a:gd name="T7" fmla="*/ 3 h 6"/>
                <a:gd name="T8" fmla="*/ 3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1" y="5"/>
                    <a:pt x="3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1" name="Freeform 245">
              <a:extLst>
                <a:ext uri="{FF2B5EF4-FFF2-40B4-BE49-F238E27FC236}">
                  <a16:creationId xmlns:a16="http://schemas.microsoft.com/office/drawing/2014/main" id="{9FD2668E-83D8-4666-9B81-BE0BA5202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1" y="4487863"/>
              <a:ext cx="6350" cy="6350"/>
            </a:xfrm>
            <a:custGeom>
              <a:avLst/>
              <a:gdLst>
                <a:gd name="T0" fmla="*/ 4 w 9"/>
                <a:gd name="T1" fmla="*/ 1 h 9"/>
                <a:gd name="T2" fmla="*/ 1 w 9"/>
                <a:gd name="T3" fmla="*/ 5 h 9"/>
                <a:gd name="T4" fmla="*/ 5 w 9"/>
                <a:gd name="T5" fmla="*/ 9 h 9"/>
                <a:gd name="T6" fmla="*/ 9 w 9"/>
                <a:gd name="T7" fmla="*/ 4 h 9"/>
                <a:gd name="T8" fmla="*/ 4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1"/>
                  </a:move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9"/>
                    <a:pt x="5" y="9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8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2" name="Freeform 246">
              <a:extLst>
                <a:ext uri="{FF2B5EF4-FFF2-40B4-BE49-F238E27FC236}">
                  <a16:creationId xmlns:a16="http://schemas.microsoft.com/office/drawing/2014/main" id="{409F4C6D-8D6F-451B-B095-922D6644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351" y="4491038"/>
              <a:ext cx="3175" cy="3175"/>
            </a:xfrm>
            <a:custGeom>
              <a:avLst/>
              <a:gdLst>
                <a:gd name="T0" fmla="*/ 2 w 5"/>
                <a:gd name="T1" fmla="*/ 1 h 5"/>
                <a:gd name="T2" fmla="*/ 0 w 5"/>
                <a:gd name="T3" fmla="*/ 3 h 5"/>
                <a:gd name="T4" fmla="*/ 3 w 5"/>
                <a:gd name="T5" fmla="*/ 5 h 5"/>
                <a:gd name="T6" fmla="*/ 4 w 5"/>
                <a:gd name="T7" fmla="*/ 2 h 5"/>
                <a:gd name="T8" fmla="*/ 2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1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" y="5"/>
                    <a:pt x="5" y="4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3" name="Freeform 247">
              <a:extLst>
                <a:ext uri="{FF2B5EF4-FFF2-40B4-BE49-F238E27FC236}">
                  <a16:creationId xmlns:a16="http://schemas.microsoft.com/office/drawing/2014/main" id="{71A9DECD-E13C-4D81-90AA-E8E286C7A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8" y="4486276"/>
              <a:ext cx="3175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6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2" y="7"/>
                    <a:pt x="4" y="6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4" name="Freeform 248">
              <a:extLst>
                <a:ext uri="{FF2B5EF4-FFF2-40B4-BE49-F238E27FC236}">
                  <a16:creationId xmlns:a16="http://schemas.microsoft.com/office/drawing/2014/main" id="{C9961E25-CEE2-44EE-8BB4-9671B673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8" y="4495801"/>
              <a:ext cx="3175" cy="3175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4 w 6"/>
                <a:gd name="T5" fmla="*/ 6 h 6"/>
                <a:gd name="T6" fmla="*/ 6 w 6"/>
                <a:gd name="T7" fmla="*/ 3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5" y="6"/>
                    <a:pt x="6" y="4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5" name="Freeform 249">
              <a:extLst>
                <a:ext uri="{FF2B5EF4-FFF2-40B4-BE49-F238E27FC236}">
                  <a16:creationId xmlns:a16="http://schemas.microsoft.com/office/drawing/2014/main" id="{03317867-AA61-484D-9ACE-9695CB798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6" y="4500563"/>
              <a:ext cx="4763" cy="4763"/>
            </a:xfrm>
            <a:custGeom>
              <a:avLst/>
              <a:gdLst>
                <a:gd name="T0" fmla="*/ 3 w 7"/>
                <a:gd name="T1" fmla="*/ 1 h 8"/>
                <a:gd name="T2" fmla="*/ 0 w 7"/>
                <a:gd name="T3" fmla="*/ 5 h 8"/>
                <a:gd name="T4" fmla="*/ 4 w 7"/>
                <a:gd name="T5" fmla="*/ 8 h 8"/>
                <a:gd name="T6" fmla="*/ 7 w 7"/>
                <a:gd name="T7" fmla="*/ 4 h 8"/>
                <a:gd name="T8" fmla="*/ 3 w 7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6" y="7"/>
                    <a:pt x="7" y="6"/>
                    <a:pt x="7" y="4"/>
                  </a:cubicBezTo>
                  <a:cubicBezTo>
                    <a:pt x="7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6" name="Freeform 250">
              <a:extLst>
                <a:ext uri="{FF2B5EF4-FFF2-40B4-BE49-F238E27FC236}">
                  <a16:creationId xmlns:a16="http://schemas.microsoft.com/office/drawing/2014/main" id="{1E3BD48B-4720-4937-831C-A62258A9D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8" y="4491038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6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" y="6"/>
                    <a:pt x="7" y="5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7" name="Freeform 251">
              <a:extLst>
                <a:ext uri="{FF2B5EF4-FFF2-40B4-BE49-F238E27FC236}">
                  <a16:creationId xmlns:a16="http://schemas.microsoft.com/office/drawing/2014/main" id="{146CF68C-6352-4E4E-8B10-F1C17A746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4486276"/>
              <a:ext cx="3175" cy="3175"/>
            </a:xfrm>
            <a:custGeom>
              <a:avLst/>
              <a:gdLst>
                <a:gd name="T0" fmla="*/ 2 w 5"/>
                <a:gd name="T1" fmla="*/ 1 h 5"/>
                <a:gd name="T2" fmla="*/ 1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1"/>
                  </a:move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4" y="5"/>
                    <a:pt x="5" y="3"/>
                    <a:pt x="5" y="2"/>
                  </a:cubicBezTo>
                  <a:cubicBezTo>
                    <a:pt x="4" y="1"/>
                    <a:pt x="3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8" name="Freeform 252">
              <a:extLst>
                <a:ext uri="{FF2B5EF4-FFF2-40B4-BE49-F238E27FC236}">
                  <a16:creationId xmlns:a16="http://schemas.microsoft.com/office/drawing/2014/main" id="{272CEF29-5CAC-41C9-85BE-CFB868EA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888" y="4495801"/>
              <a:ext cx="4763" cy="6350"/>
            </a:xfrm>
            <a:custGeom>
              <a:avLst/>
              <a:gdLst>
                <a:gd name="T0" fmla="*/ 3 w 8"/>
                <a:gd name="T1" fmla="*/ 1 h 9"/>
                <a:gd name="T2" fmla="*/ 0 w 8"/>
                <a:gd name="T3" fmla="*/ 5 h 9"/>
                <a:gd name="T4" fmla="*/ 5 w 8"/>
                <a:gd name="T5" fmla="*/ 8 h 9"/>
                <a:gd name="T6" fmla="*/ 8 w 8"/>
                <a:gd name="T7" fmla="*/ 4 h 9"/>
                <a:gd name="T8" fmla="*/ 3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2" y="9"/>
                    <a:pt x="5" y="8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7" y="2"/>
                    <a:pt x="6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9" name="Freeform 253">
              <a:extLst>
                <a:ext uri="{FF2B5EF4-FFF2-40B4-BE49-F238E27FC236}">
                  <a16:creationId xmlns:a16="http://schemas.microsoft.com/office/drawing/2014/main" id="{45F78517-C080-4AAF-BA9B-DFB13CC2A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301" y="4489451"/>
              <a:ext cx="4763" cy="4763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3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6" y="4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0" name="Freeform 254">
              <a:extLst>
                <a:ext uri="{FF2B5EF4-FFF2-40B4-BE49-F238E27FC236}">
                  <a16:creationId xmlns:a16="http://schemas.microsoft.com/office/drawing/2014/main" id="{4C4CE8BF-E124-46CA-850A-813206C26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538" y="4494213"/>
              <a:ext cx="4763" cy="4763"/>
            </a:xfrm>
            <a:custGeom>
              <a:avLst/>
              <a:gdLst>
                <a:gd name="T0" fmla="*/ 3 w 8"/>
                <a:gd name="T1" fmla="*/ 1 h 8"/>
                <a:gd name="T2" fmla="*/ 0 w 8"/>
                <a:gd name="T3" fmla="*/ 5 h 8"/>
                <a:gd name="T4" fmla="*/ 4 w 8"/>
                <a:gd name="T5" fmla="*/ 8 h 8"/>
                <a:gd name="T6" fmla="*/ 7 w 8"/>
                <a:gd name="T7" fmla="*/ 4 h 8"/>
                <a:gd name="T8" fmla="*/ 3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2" y="8"/>
                    <a:pt x="4" y="8"/>
                  </a:cubicBezTo>
                  <a:cubicBezTo>
                    <a:pt x="6" y="7"/>
                    <a:pt x="8" y="6"/>
                    <a:pt x="7" y="4"/>
                  </a:cubicBezTo>
                  <a:cubicBezTo>
                    <a:pt x="7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1" name="Freeform 255">
              <a:extLst>
                <a:ext uri="{FF2B5EF4-FFF2-40B4-BE49-F238E27FC236}">
                  <a16:creationId xmlns:a16="http://schemas.microsoft.com/office/drawing/2014/main" id="{C4720082-F023-426C-ACB6-8F24B38B9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538" y="4503738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4" y="5"/>
                    <a:pt x="5" y="3"/>
                    <a:pt x="5" y="2"/>
                  </a:cubicBezTo>
                  <a:cubicBezTo>
                    <a:pt x="5" y="0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2" name="Freeform 256">
              <a:extLst>
                <a:ext uri="{FF2B5EF4-FFF2-40B4-BE49-F238E27FC236}">
                  <a16:creationId xmlns:a16="http://schemas.microsoft.com/office/drawing/2014/main" id="{37A8E234-4D64-4F50-A8E4-72B43A72F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6" y="4500563"/>
              <a:ext cx="1588" cy="3175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3 h 4"/>
                <a:gd name="T6" fmla="*/ 4 w 4"/>
                <a:gd name="T7" fmla="*/ 1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3" name="Freeform 257">
              <a:extLst>
                <a:ext uri="{FF2B5EF4-FFF2-40B4-BE49-F238E27FC236}">
                  <a16:creationId xmlns:a16="http://schemas.microsoft.com/office/drawing/2014/main" id="{ABCD2F0E-652F-49EC-B143-503296273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13" y="4505326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" y="5"/>
                    <a:pt x="5" y="4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4" name="Freeform 258">
              <a:extLst>
                <a:ext uri="{FF2B5EF4-FFF2-40B4-BE49-F238E27FC236}">
                  <a16:creationId xmlns:a16="http://schemas.microsoft.com/office/drawing/2014/main" id="{CB7F634B-06C7-47ED-B629-EB6756A71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8" y="4495801"/>
              <a:ext cx="3175" cy="3175"/>
            </a:xfrm>
            <a:custGeom>
              <a:avLst/>
              <a:gdLst>
                <a:gd name="T0" fmla="*/ 2 w 5"/>
                <a:gd name="T1" fmla="*/ 1 h 6"/>
                <a:gd name="T2" fmla="*/ 0 w 5"/>
                <a:gd name="T3" fmla="*/ 4 h 6"/>
                <a:gd name="T4" fmla="*/ 3 w 5"/>
                <a:gd name="T5" fmla="*/ 6 h 6"/>
                <a:gd name="T6" fmla="*/ 5 w 5"/>
                <a:gd name="T7" fmla="*/ 3 h 6"/>
                <a:gd name="T8" fmla="*/ 2 w 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1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4" y="6"/>
                    <a:pt x="5" y="4"/>
                    <a:pt x="5" y="3"/>
                  </a:cubicBezTo>
                  <a:cubicBezTo>
                    <a:pt x="5" y="1"/>
                    <a:pt x="4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5" name="Freeform 259">
              <a:extLst>
                <a:ext uri="{FF2B5EF4-FFF2-40B4-BE49-F238E27FC236}">
                  <a16:creationId xmlns:a16="http://schemas.microsoft.com/office/drawing/2014/main" id="{BBD6A597-C80F-4C2C-ACB2-D2E8E2DF7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3" y="4149726"/>
              <a:ext cx="377825" cy="252413"/>
            </a:xfrm>
            <a:custGeom>
              <a:avLst/>
              <a:gdLst>
                <a:gd name="T0" fmla="*/ 277 w 563"/>
                <a:gd name="T1" fmla="*/ 225 h 374"/>
                <a:gd name="T2" fmla="*/ 221 w 563"/>
                <a:gd name="T3" fmla="*/ 258 h 374"/>
                <a:gd name="T4" fmla="*/ 267 w 563"/>
                <a:gd name="T5" fmla="*/ 198 h 374"/>
                <a:gd name="T6" fmla="*/ 563 w 563"/>
                <a:gd name="T7" fmla="*/ 153 h 374"/>
                <a:gd name="T8" fmla="*/ 560 w 563"/>
                <a:gd name="T9" fmla="*/ 132 h 374"/>
                <a:gd name="T10" fmla="*/ 340 w 563"/>
                <a:gd name="T11" fmla="*/ 166 h 374"/>
                <a:gd name="T12" fmla="*/ 291 w 563"/>
                <a:gd name="T13" fmla="*/ 122 h 374"/>
                <a:gd name="T14" fmla="*/ 363 w 563"/>
                <a:gd name="T15" fmla="*/ 131 h 374"/>
                <a:gd name="T16" fmla="*/ 369 w 563"/>
                <a:gd name="T17" fmla="*/ 0 h 374"/>
                <a:gd name="T18" fmla="*/ 243 w 563"/>
                <a:gd name="T19" fmla="*/ 68 h 374"/>
                <a:gd name="T20" fmla="*/ 276 w 563"/>
                <a:gd name="T21" fmla="*/ 114 h 374"/>
                <a:gd name="T22" fmla="*/ 295 w 563"/>
                <a:gd name="T23" fmla="*/ 173 h 374"/>
                <a:gd name="T24" fmla="*/ 181 w 563"/>
                <a:gd name="T25" fmla="*/ 190 h 374"/>
                <a:gd name="T26" fmla="*/ 136 w 563"/>
                <a:gd name="T27" fmla="*/ 145 h 374"/>
                <a:gd name="T28" fmla="*/ 199 w 563"/>
                <a:gd name="T29" fmla="*/ 160 h 374"/>
                <a:gd name="T30" fmla="*/ 210 w 563"/>
                <a:gd name="T31" fmla="*/ 28 h 374"/>
                <a:gd name="T32" fmla="*/ 87 w 563"/>
                <a:gd name="T33" fmla="*/ 86 h 374"/>
                <a:gd name="T34" fmla="*/ 120 w 563"/>
                <a:gd name="T35" fmla="*/ 138 h 374"/>
                <a:gd name="T36" fmla="*/ 139 w 563"/>
                <a:gd name="T37" fmla="*/ 197 h 374"/>
                <a:gd name="T38" fmla="*/ 0 w 563"/>
                <a:gd name="T39" fmla="*/ 218 h 374"/>
                <a:gd name="T40" fmla="*/ 3 w 563"/>
                <a:gd name="T41" fmla="*/ 238 h 374"/>
                <a:gd name="T42" fmla="*/ 210 w 563"/>
                <a:gd name="T43" fmla="*/ 207 h 374"/>
                <a:gd name="T44" fmla="*/ 208 w 563"/>
                <a:gd name="T45" fmla="*/ 270 h 374"/>
                <a:gd name="T46" fmla="*/ 189 w 563"/>
                <a:gd name="T47" fmla="*/ 328 h 374"/>
                <a:gd name="T48" fmla="*/ 327 w 563"/>
                <a:gd name="T49" fmla="*/ 348 h 374"/>
                <a:gd name="T50" fmla="*/ 277 w 563"/>
                <a:gd name="T51" fmla="*/ 22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3" h="374">
                  <a:moveTo>
                    <a:pt x="277" y="225"/>
                  </a:moveTo>
                  <a:cubicBezTo>
                    <a:pt x="245" y="210"/>
                    <a:pt x="222" y="232"/>
                    <a:pt x="221" y="258"/>
                  </a:cubicBezTo>
                  <a:cubicBezTo>
                    <a:pt x="208" y="232"/>
                    <a:pt x="218" y="206"/>
                    <a:pt x="267" y="198"/>
                  </a:cubicBezTo>
                  <a:cubicBezTo>
                    <a:pt x="341" y="186"/>
                    <a:pt x="563" y="153"/>
                    <a:pt x="563" y="153"/>
                  </a:cubicBezTo>
                  <a:lnTo>
                    <a:pt x="560" y="132"/>
                  </a:lnTo>
                  <a:cubicBezTo>
                    <a:pt x="560" y="132"/>
                    <a:pt x="396" y="157"/>
                    <a:pt x="340" y="166"/>
                  </a:cubicBezTo>
                  <a:cubicBezTo>
                    <a:pt x="305" y="171"/>
                    <a:pt x="285" y="153"/>
                    <a:pt x="291" y="122"/>
                  </a:cubicBezTo>
                  <a:cubicBezTo>
                    <a:pt x="302" y="151"/>
                    <a:pt x="335" y="157"/>
                    <a:pt x="363" y="131"/>
                  </a:cubicBezTo>
                  <a:cubicBezTo>
                    <a:pt x="408" y="87"/>
                    <a:pt x="369" y="0"/>
                    <a:pt x="369" y="0"/>
                  </a:cubicBezTo>
                  <a:cubicBezTo>
                    <a:pt x="369" y="0"/>
                    <a:pt x="268" y="9"/>
                    <a:pt x="243" y="68"/>
                  </a:cubicBezTo>
                  <a:cubicBezTo>
                    <a:pt x="228" y="103"/>
                    <a:pt x="252" y="123"/>
                    <a:pt x="276" y="114"/>
                  </a:cubicBezTo>
                  <a:cubicBezTo>
                    <a:pt x="262" y="157"/>
                    <a:pt x="293" y="172"/>
                    <a:pt x="295" y="173"/>
                  </a:cubicBezTo>
                  <a:lnTo>
                    <a:pt x="181" y="190"/>
                  </a:lnTo>
                  <a:cubicBezTo>
                    <a:pt x="145" y="189"/>
                    <a:pt x="131" y="169"/>
                    <a:pt x="136" y="145"/>
                  </a:cubicBezTo>
                  <a:cubicBezTo>
                    <a:pt x="142" y="168"/>
                    <a:pt x="168" y="184"/>
                    <a:pt x="199" y="160"/>
                  </a:cubicBezTo>
                  <a:cubicBezTo>
                    <a:pt x="243" y="125"/>
                    <a:pt x="210" y="28"/>
                    <a:pt x="210" y="28"/>
                  </a:cubicBezTo>
                  <a:cubicBezTo>
                    <a:pt x="210" y="28"/>
                    <a:pt x="103" y="36"/>
                    <a:pt x="87" y="86"/>
                  </a:cubicBezTo>
                  <a:cubicBezTo>
                    <a:pt x="75" y="122"/>
                    <a:pt x="103" y="136"/>
                    <a:pt x="120" y="138"/>
                  </a:cubicBezTo>
                  <a:cubicBezTo>
                    <a:pt x="109" y="167"/>
                    <a:pt x="122" y="188"/>
                    <a:pt x="139" y="197"/>
                  </a:cubicBezTo>
                  <a:lnTo>
                    <a:pt x="0" y="218"/>
                  </a:lnTo>
                  <a:lnTo>
                    <a:pt x="3" y="238"/>
                  </a:lnTo>
                  <a:lnTo>
                    <a:pt x="210" y="207"/>
                  </a:lnTo>
                  <a:cubicBezTo>
                    <a:pt x="193" y="234"/>
                    <a:pt x="202" y="260"/>
                    <a:pt x="208" y="270"/>
                  </a:cubicBezTo>
                  <a:cubicBezTo>
                    <a:pt x="193" y="277"/>
                    <a:pt x="170" y="294"/>
                    <a:pt x="189" y="328"/>
                  </a:cubicBezTo>
                  <a:cubicBezTo>
                    <a:pt x="216" y="374"/>
                    <a:pt x="327" y="348"/>
                    <a:pt x="327" y="348"/>
                  </a:cubicBezTo>
                  <a:cubicBezTo>
                    <a:pt x="327" y="348"/>
                    <a:pt x="314" y="243"/>
                    <a:pt x="277" y="225"/>
                  </a:cubicBezTo>
                </a:path>
              </a:pathLst>
            </a:custGeom>
            <a:solidFill>
              <a:srgbClr val="5B9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6" name="Freeform 260">
              <a:extLst>
                <a:ext uri="{FF2B5EF4-FFF2-40B4-BE49-F238E27FC236}">
                  <a16:creationId xmlns:a16="http://schemas.microsoft.com/office/drawing/2014/main" id="{8E1B70C2-FF5E-4F6B-BD41-F7F16B6CD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6" y="4314826"/>
              <a:ext cx="106363" cy="57150"/>
            </a:xfrm>
            <a:custGeom>
              <a:avLst/>
              <a:gdLst>
                <a:gd name="T0" fmla="*/ 71 w 159"/>
                <a:gd name="T1" fmla="*/ 24 h 86"/>
                <a:gd name="T2" fmla="*/ 5 w 159"/>
                <a:gd name="T3" fmla="*/ 76 h 86"/>
                <a:gd name="T4" fmla="*/ 88 w 159"/>
                <a:gd name="T5" fmla="*/ 62 h 86"/>
                <a:gd name="T6" fmla="*/ 154 w 159"/>
                <a:gd name="T7" fmla="*/ 10 h 86"/>
                <a:gd name="T8" fmla="*/ 71 w 159"/>
                <a:gd name="T9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6">
                  <a:moveTo>
                    <a:pt x="71" y="24"/>
                  </a:moveTo>
                  <a:cubicBezTo>
                    <a:pt x="30" y="42"/>
                    <a:pt x="0" y="65"/>
                    <a:pt x="5" y="76"/>
                  </a:cubicBezTo>
                  <a:cubicBezTo>
                    <a:pt x="9" y="86"/>
                    <a:pt x="46" y="80"/>
                    <a:pt x="88" y="62"/>
                  </a:cubicBezTo>
                  <a:cubicBezTo>
                    <a:pt x="129" y="44"/>
                    <a:pt x="159" y="21"/>
                    <a:pt x="154" y="10"/>
                  </a:cubicBezTo>
                  <a:cubicBezTo>
                    <a:pt x="149" y="0"/>
                    <a:pt x="112" y="6"/>
                    <a:pt x="71" y="2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7" name="Freeform 261">
              <a:extLst>
                <a:ext uri="{FF2B5EF4-FFF2-40B4-BE49-F238E27FC236}">
                  <a16:creationId xmlns:a16="http://schemas.microsoft.com/office/drawing/2014/main" id="{9030881E-DFC2-49CB-BD6F-C10097A18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538" y="4259263"/>
              <a:ext cx="106363" cy="57150"/>
            </a:xfrm>
            <a:custGeom>
              <a:avLst/>
              <a:gdLst>
                <a:gd name="T0" fmla="*/ 71 w 159"/>
                <a:gd name="T1" fmla="*/ 24 h 87"/>
                <a:gd name="T2" fmla="*/ 5 w 159"/>
                <a:gd name="T3" fmla="*/ 76 h 87"/>
                <a:gd name="T4" fmla="*/ 88 w 159"/>
                <a:gd name="T5" fmla="*/ 62 h 87"/>
                <a:gd name="T6" fmla="*/ 154 w 159"/>
                <a:gd name="T7" fmla="*/ 11 h 87"/>
                <a:gd name="T8" fmla="*/ 71 w 159"/>
                <a:gd name="T9" fmla="*/ 2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87">
                  <a:moveTo>
                    <a:pt x="71" y="24"/>
                  </a:moveTo>
                  <a:cubicBezTo>
                    <a:pt x="30" y="43"/>
                    <a:pt x="0" y="66"/>
                    <a:pt x="5" y="76"/>
                  </a:cubicBezTo>
                  <a:cubicBezTo>
                    <a:pt x="9" y="87"/>
                    <a:pt x="46" y="80"/>
                    <a:pt x="88" y="62"/>
                  </a:cubicBezTo>
                  <a:cubicBezTo>
                    <a:pt x="129" y="44"/>
                    <a:pt x="159" y="21"/>
                    <a:pt x="154" y="11"/>
                  </a:cubicBezTo>
                  <a:cubicBezTo>
                    <a:pt x="150" y="0"/>
                    <a:pt x="112" y="6"/>
                    <a:pt x="71" y="2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8" name="Freeform 262">
              <a:extLst>
                <a:ext uri="{FF2B5EF4-FFF2-40B4-BE49-F238E27FC236}">
                  <a16:creationId xmlns:a16="http://schemas.microsoft.com/office/drawing/2014/main" id="{040EC704-EFE2-4E06-AAAD-919266198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638" y="4322763"/>
              <a:ext cx="77788" cy="96838"/>
            </a:xfrm>
            <a:custGeom>
              <a:avLst/>
              <a:gdLst>
                <a:gd name="T0" fmla="*/ 41 w 115"/>
                <a:gd name="T1" fmla="*/ 60 h 145"/>
                <a:gd name="T2" fmla="*/ 9 w 115"/>
                <a:gd name="T3" fmla="*/ 138 h 145"/>
                <a:gd name="T4" fmla="*/ 74 w 115"/>
                <a:gd name="T5" fmla="*/ 85 h 145"/>
                <a:gd name="T6" fmla="*/ 106 w 115"/>
                <a:gd name="T7" fmla="*/ 7 h 145"/>
                <a:gd name="T8" fmla="*/ 41 w 115"/>
                <a:gd name="T9" fmla="*/ 6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5">
                  <a:moveTo>
                    <a:pt x="41" y="60"/>
                  </a:moveTo>
                  <a:cubicBezTo>
                    <a:pt x="14" y="96"/>
                    <a:pt x="0" y="131"/>
                    <a:pt x="9" y="138"/>
                  </a:cubicBezTo>
                  <a:cubicBezTo>
                    <a:pt x="18" y="145"/>
                    <a:pt x="47" y="121"/>
                    <a:pt x="74" y="85"/>
                  </a:cubicBezTo>
                  <a:cubicBezTo>
                    <a:pt x="101" y="48"/>
                    <a:pt x="115" y="13"/>
                    <a:pt x="106" y="7"/>
                  </a:cubicBezTo>
                  <a:cubicBezTo>
                    <a:pt x="96" y="0"/>
                    <a:pt x="67" y="24"/>
                    <a:pt x="41" y="6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9" name="Freeform 263">
              <a:extLst>
                <a:ext uri="{FF2B5EF4-FFF2-40B4-BE49-F238E27FC236}">
                  <a16:creationId xmlns:a16="http://schemas.microsoft.com/office/drawing/2014/main" id="{6FFC6152-B282-403E-AFC2-792B5E8CC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1" y="4210051"/>
              <a:ext cx="77788" cy="98425"/>
            </a:xfrm>
            <a:custGeom>
              <a:avLst/>
              <a:gdLst>
                <a:gd name="T0" fmla="*/ 40 w 115"/>
                <a:gd name="T1" fmla="*/ 60 h 145"/>
                <a:gd name="T2" fmla="*/ 9 w 115"/>
                <a:gd name="T3" fmla="*/ 138 h 145"/>
                <a:gd name="T4" fmla="*/ 74 w 115"/>
                <a:gd name="T5" fmla="*/ 85 h 145"/>
                <a:gd name="T6" fmla="*/ 105 w 115"/>
                <a:gd name="T7" fmla="*/ 7 h 145"/>
                <a:gd name="T8" fmla="*/ 40 w 115"/>
                <a:gd name="T9" fmla="*/ 6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45">
                  <a:moveTo>
                    <a:pt x="40" y="60"/>
                  </a:moveTo>
                  <a:cubicBezTo>
                    <a:pt x="14" y="97"/>
                    <a:pt x="0" y="132"/>
                    <a:pt x="9" y="138"/>
                  </a:cubicBezTo>
                  <a:cubicBezTo>
                    <a:pt x="18" y="145"/>
                    <a:pt x="47" y="121"/>
                    <a:pt x="74" y="85"/>
                  </a:cubicBezTo>
                  <a:cubicBezTo>
                    <a:pt x="100" y="49"/>
                    <a:pt x="115" y="14"/>
                    <a:pt x="105" y="7"/>
                  </a:cubicBezTo>
                  <a:cubicBezTo>
                    <a:pt x="96" y="0"/>
                    <a:pt x="67" y="24"/>
                    <a:pt x="40" y="6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0" name="Freeform 264">
              <a:extLst>
                <a:ext uri="{FF2B5EF4-FFF2-40B4-BE49-F238E27FC236}">
                  <a16:creationId xmlns:a16="http://schemas.microsoft.com/office/drawing/2014/main" id="{FD8EEA09-8166-4EAB-B18F-56FD41A7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3" y="4329113"/>
              <a:ext cx="34925" cy="109538"/>
            </a:xfrm>
            <a:custGeom>
              <a:avLst/>
              <a:gdLst>
                <a:gd name="T0" fmla="*/ 5 w 51"/>
                <a:gd name="T1" fmla="*/ 80 h 165"/>
                <a:gd name="T2" fmla="*/ 17 w 51"/>
                <a:gd name="T3" fmla="*/ 164 h 165"/>
                <a:gd name="T4" fmla="*/ 46 w 51"/>
                <a:gd name="T5" fmla="*/ 85 h 165"/>
                <a:gd name="T6" fmla="*/ 35 w 51"/>
                <a:gd name="T7" fmla="*/ 1 h 165"/>
                <a:gd name="T8" fmla="*/ 5 w 51"/>
                <a:gd name="T9" fmla="*/ 8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65">
                  <a:moveTo>
                    <a:pt x="5" y="80"/>
                  </a:moveTo>
                  <a:cubicBezTo>
                    <a:pt x="0" y="125"/>
                    <a:pt x="5" y="162"/>
                    <a:pt x="17" y="164"/>
                  </a:cubicBezTo>
                  <a:cubicBezTo>
                    <a:pt x="28" y="165"/>
                    <a:pt x="41" y="130"/>
                    <a:pt x="46" y="85"/>
                  </a:cubicBezTo>
                  <a:cubicBezTo>
                    <a:pt x="51" y="40"/>
                    <a:pt x="46" y="3"/>
                    <a:pt x="35" y="1"/>
                  </a:cubicBezTo>
                  <a:cubicBezTo>
                    <a:pt x="23" y="0"/>
                    <a:pt x="10" y="35"/>
                    <a:pt x="5" y="8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1" name="Freeform 265">
              <a:extLst>
                <a:ext uri="{FF2B5EF4-FFF2-40B4-BE49-F238E27FC236}">
                  <a16:creationId xmlns:a16="http://schemas.microsoft.com/office/drawing/2014/main" id="{ED361AE2-D440-45CD-8DEE-6372036AC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488" y="4191001"/>
              <a:ext cx="33338" cy="111125"/>
            </a:xfrm>
            <a:custGeom>
              <a:avLst/>
              <a:gdLst>
                <a:gd name="T0" fmla="*/ 5 w 51"/>
                <a:gd name="T1" fmla="*/ 80 h 165"/>
                <a:gd name="T2" fmla="*/ 16 w 51"/>
                <a:gd name="T3" fmla="*/ 163 h 165"/>
                <a:gd name="T4" fmla="*/ 46 w 51"/>
                <a:gd name="T5" fmla="*/ 84 h 165"/>
                <a:gd name="T6" fmla="*/ 34 w 51"/>
                <a:gd name="T7" fmla="*/ 1 h 165"/>
                <a:gd name="T8" fmla="*/ 5 w 51"/>
                <a:gd name="T9" fmla="*/ 8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65">
                  <a:moveTo>
                    <a:pt x="5" y="80"/>
                  </a:moveTo>
                  <a:cubicBezTo>
                    <a:pt x="0" y="125"/>
                    <a:pt x="5" y="162"/>
                    <a:pt x="16" y="163"/>
                  </a:cubicBezTo>
                  <a:cubicBezTo>
                    <a:pt x="28" y="165"/>
                    <a:pt x="41" y="129"/>
                    <a:pt x="46" y="84"/>
                  </a:cubicBezTo>
                  <a:cubicBezTo>
                    <a:pt x="51" y="40"/>
                    <a:pt x="46" y="2"/>
                    <a:pt x="34" y="1"/>
                  </a:cubicBezTo>
                  <a:cubicBezTo>
                    <a:pt x="23" y="0"/>
                    <a:pt x="10" y="35"/>
                    <a:pt x="5" y="80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2" name="Freeform 266">
              <a:extLst>
                <a:ext uri="{FF2B5EF4-FFF2-40B4-BE49-F238E27FC236}">
                  <a16:creationId xmlns:a16="http://schemas.microsoft.com/office/drawing/2014/main" id="{38C2F442-8D46-4960-8943-1C1AFD035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26" y="4324351"/>
              <a:ext cx="57150" cy="107950"/>
            </a:xfrm>
            <a:custGeom>
              <a:avLst/>
              <a:gdLst>
                <a:gd name="T0" fmla="*/ 24 w 86"/>
                <a:gd name="T1" fmla="*/ 88 h 159"/>
                <a:gd name="T2" fmla="*/ 76 w 86"/>
                <a:gd name="T3" fmla="*/ 154 h 159"/>
                <a:gd name="T4" fmla="*/ 62 w 86"/>
                <a:gd name="T5" fmla="*/ 71 h 159"/>
                <a:gd name="T6" fmla="*/ 10 w 86"/>
                <a:gd name="T7" fmla="*/ 5 h 159"/>
                <a:gd name="T8" fmla="*/ 24 w 86"/>
                <a:gd name="T9" fmla="*/ 8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24" y="88"/>
                  </a:moveTo>
                  <a:cubicBezTo>
                    <a:pt x="42" y="129"/>
                    <a:pt x="65" y="159"/>
                    <a:pt x="76" y="154"/>
                  </a:cubicBezTo>
                  <a:cubicBezTo>
                    <a:pt x="86" y="150"/>
                    <a:pt x="80" y="112"/>
                    <a:pt x="62" y="71"/>
                  </a:cubicBezTo>
                  <a:cubicBezTo>
                    <a:pt x="44" y="30"/>
                    <a:pt x="21" y="0"/>
                    <a:pt x="10" y="5"/>
                  </a:cubicBezTo>
                  <a:cubicBezTo>
                    <a:pt x="0" y="9"/>
                    <a:pt x="6" y="47"/>
                    <a:pt x="24" y="88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3" name="Freeform 267">
              <a:extLst>
                <a:ext uri="{FF2B5EF4-FFF2-40B4-BE49-F238E27FC236}">
                  <a16:creationId xmlns:a16="http://schemas.microsoft.com/office/drawing/2014/main" id="{B53712CB-E2A1-436A-BC4C-0FF6C3DFE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3" y="4198938"/>
              <a:ext cx="58738" cy="106363"/>
            </a:xfrm>
            <a:custGeom>
              <a:avLst/>
              <a:gdLst>
                <a:gd name="T0" fmla="*/ 24 w 87"/>
                <a:gd name="T1" fmla="*/ 88 h 159"/>
                <a:gd name="T2" fmla="*/ 76 w 87"/>
                <a:gd name="T3" fmla="*/ 154 h 159"/>
                <a:gd name="T4" fmla="*/ 62 w 87"/>
                <a:gd name="T5" fmla="*/ 71 h 159"/>
                <a:gd name="T6" fmla="*/ 11 w 87"/>
                <a:gd name="T7" fmla="*/ 5 h 159"/>
                <a:gd name="T8" fmla="*/ 24 w 87"/>
                <a:gd name="T9" fmla="*/ 8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59">
                  <a:moveTo>
                    <a:pt x="24" y="88"/>
                  </a:moveTo>
                  <a:cubicBezTo>
                    <a:pt x="43" y="129"/>
                    <a:pt x="66" y="159"/>
                    <a:pt x="76" y="154"/>
                  </a:cubicBezTo>
                  <a:cubicBezTo>
                    <a:pt x="87" y="149"/>
                    <a:pt x="80" y="112"/>
                    <a:pt x="62" y="71"/>
                  </a:cubicBezTo>
                  <a:cubicBezTo>
                    <a:pt x="44" y="30"/>
                    <a:pt x="21" y="0"/>
                    <a:pt x="11" y="5"/>
                  </a:cubicBezTo>
                  <a:cubicBezTo>
                    <a:pt x="0" y="9"/>
                    <a:pt x="6" y="46"/>
                    <a:pt x="24" y="88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4" name="Freeform 268">
              <a:extLst>
                <a:ext uri="{FF2B5EF4-FFF2-40B4-BE49-F238E27FC236}">
                  <a16:creationId xmlns:a16="http://schemas.microsoft.com/office/drawing/2014/main" id="{7C510561-1DF3-4AAD-8786-F9018681B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3" y="4318001"/>
              <a:ext cx="96838" cy="76200"/>
            </a:xfrm>
            <a:custGeom>
              <a:avLst/>
              <a:gdLst>
                <a:gd name="T0" fmla="*/ 60 w 145"/>
                <a:gd name="T1" fmla="*/ 74 h 115"/>
                <a:gd name="T2" fmla="*/ 138 w 145"/>
                <a:gd name="T3" fmla="*/ 106 h 115"/>
                <a:gd name="T4" fmla="*/ 84 w 145"/>
                <a:gd name="T5" fmla="*/ 41 h 115"/>
                <a:gd name="T6" fmla="*/ 6 w 145"/>
                <a:gd name="T7" fmla="*/ 9 h 115"/>
                <a:gd name="T8" fmla="*/ 60 w 145"/>
                <a:gd name="T9" fmla="*/ 7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15">
                  <a:moveTo>
                    <a:pt x="60" y="74"/>
                  </a:moveTo>
                  <a:cubicBezTo>
                    <a:pt x="96" y="101"/>
                    <a:pt x="131" y="115"/>
                    <a:pt x="138" y="106"/>
                  </a:cubicBezTo>
                  <a:cubicBezTo>
                    <a:pt x="145" y="97"/>
                    <a:pt x="121" y="67"/>
                    <a:pt x="84" y="41"/>
                  </a:cubicBezTo>
                  <a:cubicBezTo>
                    <a:pt x="48" y="14"/>
                    <a:pt x="13" y="0"/>
                    <a:pt x="6" y="9"/>
                  </a:cubicBezTo>
                  <a:cubicBezTo>
                    <a:pt x="0" y="18"/>
                    <a:pt x="24" y="47"/>
                    <a:pt x="60" y="7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5" name="Freeform 269">
              <a:extLst>
                <a:ext uri="{FF2B5EF4-FFF2-40B4-BE49-F238E27FC236}">
                  <a16:creationId xmlns:a16="http://schemas.microsoft.com/office/drawing/2014/main" id="{8B4429D4-5AFA-4A55-B963-EBF9B50C1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8" y="4235451"/>
              <a:ext cx="96838" cy="77788"/>
            </a:xfrm>
            <a:custGeom>
              <a:avLst/>
              <a:gdLst>
                <a:gd name="T0" fmla="*/ 60 w 145"/>
                <a:gd name="T1" fmla="*/ 74 h 115"/>
                <a:gd name="T2" fmla="*/ 138 w 145"/>
                <a:gd name="T3" fmla="*/ 106 h 115"/>
                <a:gd name="T4" fmla="*/ 85 w 145"/>
                <a:gd name="T5" fmla="*/ 41 h 115"/>
                <a:gd name="T6" fmla="*/ 7 w 145"/>
                <a:gd name="T7" fmla="*/ 9 h 115"/>
                <a:gd name="T8" fmla="*/ 60 w 145"/>
                <a:gd name="T9" fmla="*/ 7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15">
                  <a:moveTo>
                    <a:pt x="60" y="74"/>
                  </a:moveTo>
                  <a:cubicBezTo>
                    <a:pt x="97" y="101"/>
                    <a:pt x="132" y="115"/>
                    <a:pt x="138" y="106"/>
                  </a:cubicBezTo>
                  <a:cubicBezTo>
                    <a:pt x="145" y="97"/>
                    <a:pt x="121" y="68"/>
                    <a:pt x="85" y="41"/>
                  </a:cubicBezTo>
                  <a:cubicBezTo>
                    <a:pt x="49" y="14"/>
                    <a:pt x="14" y="0"/>
                    <a:pt x="7" y="9"/>
                  </a:cubicBezTo>
                  <a:cubicBezTo>
                    <a:pt x="0" y="19"/>
                    <a:pt x="24" y="48"/>
                    <a:pt x="60" y="74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6" name="Freeform 270">
              <a:extLst>
                <a:ext uri="{FF2B5EF4-FFF2-40B4-BE49-F238E27FC236}">
                  <a16:creationId xmlns:a16="http://schemas.microsoft.com/office/drawing/2014/main" id="{6AEAAA43-6398-40AB-B8D8-1465C25DD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4306888"/>
              <a:ext cx="111125" cy="33338"/>
            </a:xfrm>
            <a:custGeom>
              <a:avLst/>
              <a:gdLst>
                <a:gd name="T0" fmla="*/ 80 w 165"/>
                <a:gd name="T1" fmla="*/ 46 h 51"/>
                <a:gd name="T2" fmla="*/ 163 w 165"/>
                <a:gd name="T3" fmla="*/ 34 h 51"/>
                <a:gd name="T4" fmla="*/ 85 w 165"/>
                <a:gd name="T5" fmla="*/ 5 h 51"/>
                <a:gd name="T6" fmla="*/ 1 w 165"/>
                <a:gd name="T7" fmla="*/ 16 h 51"/>
                <a:gd name="T8" fmla="*/ 80 w 165"/>
                <a:gd name="T9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51">
                  <a:moveTo>
                    <a:pt x="80" y="46"/>
                  </a:moveTo>
                  <a:cubicBezTo>
                    <a:pt x="125" y="51"/>
                    <a:pt x="162" y="45"/>
                    <a:pt x="163" y="34"/>
                  </a:cubicBezTo>
                  <a:cubicBezTo>
                    <a:pt x="165" y="23"/>
                    <a:pt x="129" y="10"/>
                    <a:pt x="85" y="5"/>
                  </a:cubicBezTo>
                  <a:cubicBezTo>
                    <a:pt x="40" y="0"/>
                    <a:pt x="3" y="5"/>
                    <a:pt x="1" y="16"/>
                  </a:cubicBezTo>
                  <a:cubicBezTo>
                    <a:pt x="0" y="28"/>
                    <a:pt x="35" y="41"/>
                    <a:pt x="80" y="46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7" name="Freeform 271">
              <a:extLst>
                <a:ext uri="{FF2B5EF4-FFF2-40B4-BE49-F238E27FC236}">
                  <a16:creationId xmlns:a16="http://schemas.microsoft.com/office/drawing/2014/main" id="{8C39ECE6-4F83-4626-86E7-932B78AB4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88" y="4291013"/>
              <a:ext cx="109538" cy="33338"/>
            </a:xfrm>
            <a:custGeom>
              <a:avLst/>
              <a:gdLst>
                <a:gd name="T0" fmla="*/ 80 w 164"/>
                <a:gd name="T1" fmla="*/ 46 h 51"/>
                <a:gd name="T2" fmla="*/ 163 w 164"/>
                <a:gd name="T3" fmla="*/ 35 h 51"/>
                <a:gd name="T4" fmla="*/ 84 w 164"/>
                <a:gd name="T5" fmla="*/ 5 h 51"/>
                <a:gd name="T6" fmla="*/ 1 w 164"/>
                <a:gd name="T7" fmla="*/ 17 h 51"/>
                <a:gd name="T8" fmla="*/ 80 w 164"/>
                <a:gd name="T9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51">
                  <a:moveTo>
                    <a:pt x="80" y="46"/>
                  </a:moveTo>
                  <a:cubicBezTo>
                    <a:pt x="125" y="51"/>
                    <a:pt x="162" y="46"/>
                    <a:pt x="163" y="35"/>
                  </a:cubicBezTo>
                  <a:cubicBezTo>
                    <a:pt x="164" y="23"/>
                    <a:pt x="129" y="10"/>
                    <a:pt x="84" y="5"/>
                  </a:cubicBezTo>
                  <a:cubicBezTo>
                    <a:pt x="40" y="0"/>
                    <a:pt x="2" y="5"/>
                    <a:pt x="1" y="17"/>
                  </a:cubicBezTo>
                  <a:cubicBezTo>
                    <a:pt x="0" y="28"/>
                    <a:pt x="35" y="41"/>
                    <a:pt x="80" y="46"/>
                  </a:cubicBezTo>
                </a:path>
              </a:pathLst>
            </a:custGeom>
            <a:solidFill>
              <a:srgbClr val="F1F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8" name="Freeform 272">
              <a:extLst>
                <a:ext uri="{FF2B5EF4-FFF2-40B4-BE49-F238E27FC236}">
                  <a16:creationId xmlns:a16="http://schemas.microsoft.com/office/drawing/2014/main" id="{0A8CE9A5-FFA4-40AF-9A71-AFFD13008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188" y="4306888"/>
              <a:ext cx="111125" cy="36513"/>
            </a:xfrm>
            <a:custGeom>
              <a:avLst/>
              <a:gdLst>
                <a:gd name="T0" fmla="*/ 80 w 165"/>
                <a:gd name="T1" fmla="*/ 7 h 54"/>
                <a:gd name="T2" fmla="*/ 2 w 165"/>
                <a:gd name="T3" fmla="*/ 39 h 54"/>
                <a:gd name="T4" fmla="*/ 86 w 165"/>
                <a:gd name="T5" fmla="*/ 48 h 54"/>
                <a:gd name="T6" fmla="*/ 163 w 165"/>
                <a:gd name="T7" fmla="*/ 15 h 54"/>
                <a:gd name="T8" fmla="*/ 80 w 165"/>
                <a:gd name="T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54">
                  <a:moveTo>
                    <a:pt x="80" y="7"/>
                  </a:moveTo>
                  <a:cubicBezTo>
                    <a:pt x="35" y="14"/>
                    <a:pt x="0" y="28"/>
                    <a:pt x="2" y="39"/>
                  </a:cubicBezTo>
                  <a:cubicBezTo>
                    <a:pt x="4" y="51"/>
                    <a:pt x="41" y="54"/>
                    <a:pt x="86" y="48"/>
                  </a:cubicBezTo>
                  <a:cubicBezTo>
                    <a:pt x="130" y="41"/>
                    <a:pt x="165" y="26"/>
                    <a:pt x="163" y="15"/>
                  </a:cubicBezTo>
                  <a:cubicBezTo>
                    <a:pt x="162" y="4"/>
                    <a:pt x="124" y="0"/>
                    <a:pt x="80" y="7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9" name="Freeform 273">
              <a:extLst>
                <a:ext uri="{FF2B5EF4-FFF2-40B4-BE49-F238E27FC236}">
                  <a16:creationId xmlns:a16="http://schemas.microsoft.com/office/drawing/2014/main" id="{F8D93DBE-FCFF-4421-959D-BD5838CF4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4286251"/>
              <a:ext cx="111125" cy="36513"/>
            </a:xfrm>
            <a:custGeom>
              <a:avLst/>
              <a:gdLst>
                <a:gd name="T0" fmla="*/ 80 w 165"/>
                <a:gd name="T1" fmla="*/ 7 h 54"/>
                <a:gd name="T2" fmla="*/ 2 w 165"/>
                <a:gd name="T3" fmla="*/ 39 h 54"/>
                <a:gd name="T4" fmla="*/ 86 w 165"/>
                <a:gd name="T5" fmla="*/ 48 h 54"/>
                <a:gd name="T6" fmla="*/ 163 w 165"/>
                <a:gd name="T7" fmla="*/ 15 h 54"/>
                <a:gd name="T8" fmla="*/ 80 w 165"/>
                <a:gd name="T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54">
                  <a:moveTo>
                    <a:pt x="80" y="7"/>
                  </a:moveTo>
                  <a:cubicBezTo>
                    <a:pt x="35" y="14"/>
                    <a:pt x="0" y="28"/>
                    <a:pt x="2" y="39"/>
                  </a:cubicBezTo>
                  <a:cubicBezTo>
                    <a:pt x="4" y="51"/>
                    <a:pt x="41" y="54"/>
                    <a:pt x="86" y="48"/>
                  </a:cubicBezTo>
                  <a:cubicBezTo>
                    <a:pt x="130" y="41"/>
                    <a:pt x="165" y="26"/>
                    <a:pt x="163" y="15"/>
                  </a:cubicBezTo>
                  <a:cubicBezTo>
                    <a:pt x="162" y="4"/>
                    <a:pt x="124" y="0"/>
                    <a:pt x="80" y="7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0" name="Freeform 274">
              <a:extLst>
                <a:ext uri="{FF2B5EF4-FFF2-40B4-BE49-F238E27FC236}">
                  <a16:creationId xmlns:a16="http://schemas.microsoft.com/office/drawing/2014/main" id="{0FB1941A-24F7-4D56-AB3A-D94128427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3" y="4318001"/>
              <a:ext cx="95250" cy="80963"/>
            </a:xfrm>
            <a:custGeom>
              <a:avLst/>
              <a:gdLst>
                <a:gd name="T0" fmla="*/ 58 w 142"/>
                <a:gd name="T1" fmla="*/ 44 h 120"/>
                <a:gd name="T2" fmla="*/ 7 w 142"/>
                <a:gd name="T3" fmla="*/ 111 h 120"/>
                <a:gd name="T4" fmla="*/ 84 w 142"/>
                <a:gd name="T5" fmla="*/ 76 h 120"/>
                <a:gd name="T6" fmla="*/ 135 w 142"/>
                <a:gd name="T7" fmla="*/ 9 h 120"/>
                <a:gd name="T8" fmla="*/ 58 w 142"/>
                <a:gd name="T9" fmla="*/ 4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0">
                  <a:moveTo>
                    <a:pt x="58" y="44"/>
                  </a:moveTo>
                  <a:cubicBezTo>
                    <a:pt x="23" y="72"/>
                    <a:pt x="0" y="102"/>
                    <a:pt x="7" y="111"/>
                  </a:cubicBezTo>
                  <a:cubicBezTo>
                    <a:pt x="14" y="120"/>
                    <a:pt x="49" y="104"/>
                    <a:pt x="84" y="76"/>
                  </a:cubicBezTo>
                  <a:cubicBezTo>
                    <a:pt x="119" y="48"/>
                    <a:pt x="142" y="18"/>
                    <a:pt x="135" y="9"/>
                  </a:cubicBezTo>
                  <a:cubicBezTo>
                    <a:pt x="127" y="0"/>
                    <a:pt x="93" y="15"/>
                    <a:pt x="58" y="44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1" name="Freeform 275">
              <a:extLst>
                <a:ext uri="{FF2B5EF4-FFF2-40B4-BE49-F238E27FC236}">
                  <a16:creationId xmlns:a16="http://schemas.microsoft.com/office/drawing/2014/main" id="{F132A47A-E2B9-4CBD-BF0D-F39FB785D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3" y="4232276"/>
              <a:ext cx="95250" cy="79375"/>
            </a:xfrm>
            <a:custGeom>
              <a:avLst/>
              <a:gdLst>
                <a:gd name="T0" fmla="*/ 57 w 141"/>
                <a:gd name="T1" fmla="*/ 44 h 120"/>
                <a:gd name="T2" fmla="*/ 7 w 141"/>
                <a:gd name="T3" fmla="*/ 111 h 120"/>
                <a:gd name="T4" fmla="*/ 83 w 141"/>
                <a:gd name="T5" fmla="*/ 76 h 120"/>
                <a:gd name="T6" fmla="*/ 134 w 141"/>
                <a:gd name="T7" fmla="*/ 9 h 120"/>
                <a:gd name="T8" fmla="*/ 57 w 141"/>
                <a:gd name="T9" fmla="*/ 4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20">
                  <a:moveTo>
                    <a:pt x="57" y="44"/>
                  </a:moveTo>
                  <a:cubicBezTo>
                    <a:pt x="22" y="72"/>
                    <a:pt x="0" y="102"/>
                    <a:pt x="7" y="111"/>
                  </a:cubicBezTo>
                  <a:cubicBezTo>
                    <a:pt x="14" y="120"/>
                    <a:pt x="48" y="105"/>
                    <a:pt x="83" y="76"/>
                  </a:cubicBezTo>
                  <a:cubicBezTo>
                    <a:pt x="118" y="48"/>
                    <a:pt x="141" y="18"/>
                    <a:pt x="134" y="9"/>
                  </a:cubicBezTo>
                  <a:cubicBezTo>
                    <a:pt x="127" y="0"/>
                    <a:pt x="93" y="16"/>
                    <a:pt x="57" y="44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2" name="Freeform 276">
              <a:extLst>
                <a:ext uri="{FF2B5EF4-FFF2-40B4-BE49-F238E27FC236}">
                  <a16:creationId xmlns:a16="http://schemas.microsoft.com/office/drawing/2014/main" id="{952D9D08-CA44-48F4-9636-0AAA44388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626" y="4325938"/>
              <a:ext cx="53975" cy="107950"/>
            </a:xfrm>
            <a:custGeom>
              <a:avLst/>
              <a:gdLst>
                <a:gd name="T0" fmla="*/ 21 w 81"/>
                <a:gd name="T1" fmla="*/ 73 h 160"/>
                <a:gd name="T2" fmla="*/ 11 w 81"/>
                <a:gd name="T3" fmla="*/ 156 h 160"/>
                <a:gd name="T4" fmla="*/ 60 w 81"/>
                <a:gd name="T5" fmla="*/ 88 h 160"/>
                <a:gd name="T6" fmla="*/ 70 w 81"/>
                <a:gd name="T7" fmla="*/ 4 h 160"/>
                <a:gd name="T8" fmla="*/ 21 w 81"/>
                <a:gd name="T9" fmla="*/ 7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0">
                  <a:moveTo>
                    <a:pt x="21" y="73"/>
                  </a:moveTo>
                  <a:cubicBezTo>
                    <a:pt x="5" y="114"/>
                    <a:pt x="0" y="152"/>
                    <a:pt x="11" y="156"/>
                  </a:cubicBezTo>
                  <a:cubicBezTo>
                    <a:pt x="21" y="160"/>
                    <a:pt x="43" y="129"/>
                    <a:pt x="60" y="88"/>
                  </a:cubicBezTo>
                  <a:cubicBezTo>
                    <a:pt x="76" y="46"/>
                    <a:pt x="81" y="8"/>
                    <a:pt x="70" y="4"/>
                  </a:cubicBezTo>
                  <a:cubicBezTo>
                    <a:pt x="60" y="0"/>
                    <a:pt x="38" y="31"/>
                    <a:pt x="21" y="7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3" name="Freeform 277">
              <a:extLst>
                <a:ext uri="{FF2B5EF4-FFF2-40B4-BE49-F238E27FC236}">
                  <a16:creationId xmlns:a16="http://schemas.microsoft.com/office/drawing/2014/main" id="{8FBEC332-53D8-4DCE-9340-1C01BB9B9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26" y="4197351"/>
              <a:ext cx="53975" cy="107950"/>
            </a:xfrm>
            <a:custGeom>
              <a:avLst/>
              <a:gdLst>
                <a:gd name="T0" fmla="*/ 21 w 81"/>
                <a:gd name="T1" fmla="*/ 73 h 161"/>
                <a:gd name="T2" fmla="*/ 11 w 81"/>
                <a:gd name="T3" fmla="*/ 157 h 161"/>
                <a:gd name="T4" fmla="*/ 59 w 81"/>
                <a:gd name="T5" fmla="*/ 88 h 161"/>
                <a:gd name="T6" fmla="*/ 70 w 81"/>
                <a:gd name="T7" fmla="*/ 5 h 161"/>
                <a:gd name="T8" fmla="*/ 21 w 81"/>
                <a:gd name="T9" fmla="*/ 7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1">
                  <a:moveTo>
                    <a:pt x="21" y="73"/>
                  </a:moveTo>
                  <a:cubicBezTo>
                    <a:pt x="5" y="115"/>
                    <a:pt x="0" y="152"/>
                    <a:pt x="11" y="157"/>
                  </a:cubicBezTo>
                  <a:cubicBezTo>
                    <a:pt x="21" y="161"/>
                    <a:pt x="43" y="130"/>
                    <a:pt x="59" y="88"/>
                  </a:cubicBezTo>
                  <a:cubicBezTo>
                    <a:pt x="76" y="46"/>
                    <a:pt x="81" y="9"/>
                    <a:pt x="70" y="5"/>
                  </a:cubicBezTo>
                  <a:cubicBezTo>
                    <a:pt x="59" y="0"/>
                    <a:pt x="37" y="31"/>
                    <a:pt x="21" y="7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4" name="Freeform 278">
              <a:extLst>
                <a:ext uri="{FF2B5EF4-FFF2-40B4-BE49-F238E27FC236}">
                  <a16:creationId xmlns:a16="http://schemas.microsoft.com/office/drawing/2014/main" id="{55369F43-3805-4AC3-AC6B-B7F3DC7C9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6" y="4329113"/>
              <a:ext cx="36513" cy="109538"/>
            </a:xfrm>
            <a:custGeom>
              <a:avLst/>
              <a:gdLst>
                <a:gd name="T0" fmla="*/ 7 w 54"/>
                <a:gd name="T1" fmla="*/ 85 h 164"/>
                <a:gd name="T2" fmla="*/ 39 w 54"/>
                <a:gd name="T3" fmla="*/ 162 h 164"/>
                <a:gd name="T4" fmla="*/ 48 w 54"/>
                <a:gd name="T5" fmla="*/ 79 h 164"/>
                <a:gd name="T6" fmla="*/ 15 w 54"/>
                <a:gd name="T7" fmla="*/ 1 h 164"/>
                <a:gd name="T8" fmla="*/ 7 w 54"/>
                <a:gd name="T9" fmla="*/ 8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64">
                  <a:moveTo>
                    <a:pt x="7" y="85"/>
                  </a:moveTo>
                  <a:cubicBezTo>
                    <a:pt x="13" y="129"/>
                    <a:pt x="28" y="164"/>
                    <a:pt x="39" y="162"/>
                  </a:cubicBezTo>
                  <a:cubicBezTo>
                    <a:pt x="51" y="161"/>
                    <a:pt x="54" y="123"/>
                    <a:pt x="48" y="79"/>
                  </a:cubicBezTo>
                  <a:cubicBezTo>
                    <a:pt x="41" y="34"/>
                    <a:pt x="26" y="0"/>
                    <a:pt x="15" y="1"/>
                  </a:cubicBezTo>
                  <a:cubicBezTo>
                    <a:pt x="4" y="3"/>
                    <a:pt x="0" y="40"/>
                    <a:pt x="7" y="85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5" name="Freeform 279">
              <a:extLst>
                <a:ext uri="{FF2B5EF4-FFF2-40B4-BE49-F238E27FC236}">
                  <a16:creationId xmlns:a16="http://schemas.microsoft.com/office/drawing/2014/main" id="{7EB234F4-6146-4376-97D4-ECA5221E5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438" y="4191001"/>
              <a:ext cx="34925" cy="111125"/>
            </a:xfrm>
            <a:custGeom>
              <a:avLst/>
              <a:gdLst>
                <a:gd name="T0" fmla="*/ 7 w 54"/>
                <a:gd name="T1" fmla="*/ 86 h 165"/>
                <a:gd name="T2" fmla="*/ 39 w 54"/>
                <a:gd name="T3" fmla="*/ 163 h 165"/>
                <a:gd name="T4" fmla="*/ 48 w 54"/>
                <a:gd name="T5" fmla="*/ 80 h 165"/>
                <a:gd name="T6" fmla="*/ 15 w 54"/>
                <a:gd name="T7" fmla="*/ 2 h 165"/>
                <a:gd name="T8" fmla="*/ 7 w 54"/>
                <a:gd name="T9" fmla="*/ 8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65">
                  <a:moveTo>
                    <a:pt x="7" y="86"/>
                  </a:moveTo>
                  <a:cubicBezTo>
                    <a:pt x="13" y="130"/>
                    <a:pt x="28" y="165"/>
                    <a:pt x="39" y="163"/>
                  </a:cubicBezTo>
                  <a:cubicBezTo>
                    <a:pt x="51" y="162"/>
                    <a:pt x="54" y="124"/>
                    <a:pt x="48" y="80"/>
                  </a:cubicBezTo>
                  <a:cubicBezTo>
                    <a:pt x="41" y="35"/>
                    <a:pt x="26" y="0"/>
                    <a:pt x="15" y="2"/>
                  </a:cubicBezTo>
                  <a:cubicBezTo>
                    <a:pt x="4" y="4"/>
                    <a:pt x="0" y="41"/>
                    <a:pt x="7" y="86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6" name="Freeform 280">
              <a:extLst>
                <a:ext uri="{FF2B5EF4-FFF2-40B4-BE49-F238E27FC236}">
                  <a16:creationId xmlns:a16="http://schemas.microsoft.com/office/drawing/2014/main" id="{D7CDA2FC-8A42-4E20-909B-10E366548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1" y="4321176"/>
              <a:ext cx="80963" cy="95250"/>
            </a:xfrm>
            <a:custGeom>
              <a:avLst/>
              <a:gdLst>
                <a:gd name="T0" fmla="*/ 43 w 119"/>
                <a:gd name="T1" fmla="*/ 83 h 141"/>
                <a:gd name="T2" fmla="*/ 111 w 119"/>
                <a:gd name="T3" fmla="*/ 134 h 141"/>
                <a:gd name="T4" fmla="*/ 76 w 119"/>
                <a:gd name="T5" fmla="*/ 58 h 141"/>
                <a:gd name="T6" fmla="*/ 9 w 119"/>
                <a:gd name="T7" fmla="*/ 7 h 141"/>
                <a:gd name="T8" fmla="*/ 43 w 119"/>
                <a:gd name="T9" fmla="*/ 8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41">
                  <a:moveTo>
                    <a:pt x="43" y="83"/>
                  </a:moveTo>
                  <a:cubicBezTo>
                    <a:pt x="72" y="119"/>
                    <a:pt x="102" y="141"/>
                    <a:pt x="111" y="134"/>
                  </a:cubicBezTo>
                  <a:cubicBezTo>
                    <a:pt x="119" y="127"/>
                    <a:pt x="104" y="93"/>
                    <a:pt x="76" y="58"/>
                  </a:cubicBezTo>
                  <a:cubicBezTo>
                    <a:pt x="48" y="23"/>
                    <a:pt x="17" y="0"/>
                    <a:pt x="9" y="7"/>
                  </a:cubicBezTo>
                  <a:cubicBezTo>
                    <a:pt x="0" y="14"/>
                    <a:pt x="15" y="48"/>
                    <a:pt x="43" y="83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7" name="Freeform 281">
              <a:extLst>
                <a:ext uri="{FF2B5EF4-FFF2-40B4-BE49-F238E27FC236}">
                  <a16:creationId xmlns:a16="http://schemas.microsoft.com/office/drawing/2014/main" id="{3D676B04-67B9-4030-9158-1A299DC7E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6" y="4213226"/>
              <a:ext cx="80963" cy="95250"/>
            </a:xfrm>
            <a:custGeom>
              <a:avLst/>
              <a:gdLst>
                <a:gd name="T0" fmla="*/ 44 w 120"/>
                <a:gd name="T1" fmla="*/ 84 h 142"/>
                <a:gd name="T2" fmla="*/ 111 w 120"/>
                <a:gd name="T3" fmla="*/ 135 h 142"/>
                <a:gd name="T4" fmla="*/ 76 w 120"/>
                <a:gd name="T5" fmla="*/ 58 h 142"/>
                <a:gd name="T6" fmla="*/ 9 w 120"/>
                <a:gd name="T7" fmla="*/ 7 h 142"/>
                <a:gd name="T8" fmla="*/ 44 w 120"/>
                <a:gd name="T9" fmla="*/ 8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42">
                  <a:moveTo>
                    <a:pt x="44" y="84"/>
                  </a:moveTo>
                  <a:cubicBezTo>
                    <a:pt x="72" y="119"/>
                    <a:pt x="102" y="142"/>
                    <a:pt x="111" y="135"/>
                  </a:cubicBezTo>
                  <a:cubicBezTo>
                    <a:pt x="120" y="128"/>
                    <a:pt x="104" y="93"/>
                    <a:pt x="76" y="58"/>
                  </a:cubicBezTo>
                  <a:cubicBezTo>
                    <a:pt x="48" y="23"/>
                    <a:pt x="18" y="0"/>
                    <a:pt x="9" y="7"/>
                  </a:cubicBezTo>
                  <a:cubicBezTo>
                    <a:pt x="0" y="15"/>
                    <a:pt x="16" y="49"/>
                    <a:pt x="44" y="84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8" name="Freeform 282">
              <a:extLst>
                <a:ext uri="{FF2B5EF4-FFF2-40B4-BE49-F238E27FC236}">
                  <a16:creationId xmlns:a16="http://schemas.microsoft.com/office/drawing/2014/main" id="{6AAFFA57-1EE4-401D-A3D1-E0737E5AB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538" y="4313238"/>
              <a:ext cx="107950" cy="53975"/>
            </a:xfrm>
            <a:custGeom>
              <a:avLst/>
              <a:gdLst>
                <a:gd name="T0" fmla="*/ 72 w 160"/>
                <a:gd name="T1" fmla="*/ 59 h 80"/>
                <a:gd name="T2" fmla="*/ 156 w 160"/>
                <a:gd name="T3" fmla="*/ 70 h 80"/>
                <a:gd name="T4" fmla="*/ 87 w 160"/>
                <a:gd name="T5" fmla="*/ 21 h 80"/>
                <a:gd name="T6" fmla="*/ 4 w 160"/>
                <a:gd name="T7" fmla="*/ 10 h 80"/>
                <a:gd name="T8" fmla="*/ 72 w 160"/>
                <a:gd name="T9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80">
                  <a:moveTo>
                    <a:pt x="72" y="59"/>
                  </a:moveTo>
                  <a:cubicBezTo>
                    <a:pt x="114" y="76"/>
                    <a:pt x="152" y="80"/>
                    <a:pt x="156" y="70"/>
                  </a:cubicBezTo>
                  <a:cubicBezTo>
                    <a:pt x="160" y="59"/>
                    <a:pt x="129" y="37"/>
                    <a:pt x="87" y="21"/>
                  </a:cubicBezTo>
                  <a:cubicBezTo>
                    <a:pt x="45" y="4"/>
                    <a:pt x="8" y="0"/>
                    <a:pt x="4" y="10"/>
                  </a:cubicBezTo>
                  <a:cubicBezTo>
                    <a:pt x="0" y="21"/>
                    <a:pt x="30" y="43"/>
                    <a:pt x="72" y="59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9" name="Freeform 283">
              <a:extLst>
                <a:ext uri="{FF2B5EF4-FFF2-40B4-BE49-F238E27FC236}">
                  <a16:creationId xmlns:a16="http://schemas.microsoft.com/office/drawing/2014/main" id="{85E05BBF-A28C-4B9C-AEF4-2D7A7C5B7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4264026"/>
              <a:ext cx="107950" cy="53975"/>
            </a:xfrm>
            <a:custGeom>
              <a:avLst/>
              <a:gdLst>
                <a:gd name="T0" fmla="*/ 73 w 161"/>
                <a:gd name="T1" fmla="*/ 60 h 81"/>
                <a:gd name="T2" fmla="*/ 156 w 161"/>
                <a:gd name="T3" fmla="*/ 70 h 81"/>
                <a:gd name="T4" fmla="*/ 88 w 161"/>
                <a:gd name="T5" fmla="*/ 21 h 81"/>
                <a:gd name="T6" fmla="*/ 5 w 161"/>
                <a:gd name="T7" fmla="*/ 11 h 81"/>
                <a:gd name="T8" fmla="*/ 73 w 161"/>
                <a:gd name="T9" fmla="*/ 6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81">
                  <a:moveTo>
                    <a:pt x="73" y="60"/>
                  </a:moveTo>
                  <a:cubicBezTo>
                    <a:pt x="115" y="76"/>
                    <a:pt x="152" y="81"/>
                    <a:pt x="156" y="70"/>
                  </a:cubicBezTo>
                  <a:cubicBezTo>
                    <a:pt x="161" y="59"/>
                    <a:pt x="130" y="37"/>
                    <a:pt x="88" y="21"/>
                  </a:cubicBezTo>
                  <a:cubicBezTo>
                    <a:pt x="46" y="5"/>
                    <a:pt x="9" y="0"/>
                    <a:pt x="5" y="11"/>
                  </a:cubicBezTo>
                  <a:cubicBezTo>
                    <a:pt x="0" y="21"/>
                    <a:pt x="31" y="43"/>
                    <a:pt x="73" y="6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0" name="Freeform 284">
              <a:extLst>
                <a:ext uri="{FF2B5EF4-FFF2-40B4-BE49-F238E27FC236}">
                  <a16:creationId xmlns:a16="http://schemas.microsoft.com/office/drawing/2014/main" id="{F666211A-9928-4AF5-8FE4-CCB6FC360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3" y="4278313"/>
              <a:ext cx="74613" cy="74613"/>
            </a:xfrm>
            <a:custGeom>
              <a:avLst/>
              <a:gdLst>
                <a:gd name="T0" fmla="*/ 49 w 113"/>
                <a:gd name="T1" fmla="*/ 4 h 112"/>
                <a:gd name="T2" fmla="*/ 5 w 113"/>
                <a:gd name="T3" fmla="*/ 64 h 112"/>
                <a:gd name="T4" fmla="*/ 65 w 113"/>
                <a:gd name="T5" fmla="*/ 108 h 112"/>
                <a:gd name="T6" fmla="*/ 109 w 113"/>
                <a:gd name="T7" fmla="*/ 48 h 112"/>
                <a:gd name="T8" fmla="*/ 49 w 113"/>
                <a:gd name="T9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2">
                  <a:moveTo>
                    <a:pt x="49" y="4"/>
                  </a:moveTo>
                  <a:cubicBezTo>
                    <a:pt x="20" y="8"/>
                    <a:pt x="0" y="35"/>
                    <a:pt x="5" y="64"/>
                  </a:cubicBezTo>
                  <a:cubicBezTo>
                    <a:pt x="9" y="92"/>
                    <a:pt x="36" y="112"/>
                    <a:pt x="65" y="108"/>
                  </a:cubicBezTo>
                  <a:cubicBezTo>
                    <a:pt x="93" y="103"/>
                    <a:pt x="113" y="77"/>
                    <a:pt x="109" y="48"/>
                  </a:cubicBezTo>
                  <a:cubicBezTo>
                    <a:pt x="104" y="19"/>
                    <a:pt x="77" y="0"/>
                    <a:pt x="49" y="4"/>
                  </a:cubicBezTo>
                </a:path>
              </a:pathLst>
            </a:custGeom>
            <a:solidFill>
              <a:srgbClr val="5B9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1" name="Freeform 285">
              <a:extLst>
                <a:ext uri="{FF2B5EF4-FFF2-40B4-BE49-F238E27FC236}">
                  <a16:creationId xmlns:a16="http://schemas.microsoft.com/office/drawing/2014/main" id="{85A666A5-0220-4E8F-920F-4481C18F1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6" y="4311651"/>
              <a:ext cx="11113" cy="12700"/>
            </a:xfrm>
            <a:custGeom>
              <a:avLst/>
              <a:gdLst>
                <a:gd name="T0" fmla="*/ 7 w 17"/>
                <a:gd name="T1" fmla="*/ 1 h 17"/>
                <a:gd name="T2" fmla="*/ 1 w 17"/>
                <a:gd name="T3" fmla="*/ 10 h 17"/>
                <a:gd name="T4" fmla="*/ 10 w 17"/>
                <a:gd name="T5" fmla="*/ 16 h 17"/>
                <a:gd name="T6" fmla="*/ 16 w 17"/>
                <a:gd name="T7" fmla="*/ 7 h 17"/>
                <a:gd name="T8" fmla="*/ 7 w 17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7"/>
                    <a:pt x="10" y="16"/>
                  </a:cubicBezTo>
                  <a:cubicBezTo>
                    <a:pt x="14" y="15"/>
                    <a:pt x="17" y="11"/>
                    <a:pt x="16" y="7"/>
                  </a:cubicBezTo>
                  <a:cubicBezTo>
                    <a:pt x="15" y="3"/>
                    <a:pt x="11" y="0"/>
                    <a:pt x="7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2" name="Freeform 286">
              <a:extLst>
                <a:ext uri="{FF2B5EF4-FFF2-40B4-BE49-F238E27FC236}">
                  <a16:creationId xmlns:a16="http://schemas.microsoft.com/office/drawing/2014/main" id="{17D427D6-0BC0-407B-B920-B3BA36463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6" y="4333876"/>
              <a:ext cx="4763" cy="4763"/>
            </a:xfrm>
            <a:custGeom>
              <a:avLst/>
              <a:gdLst>
                <a:gd name="T0" fmla="*/ 4 w 9"/>
                <a:gd name="T1" fmla="*/ 1 h 9"/>
                <a:gd name="T2" fmla="*/ 0 w 9"/>
                <a:gd name="T3" fmla="*/ 5 h 9"/>
                <a:gd name="T4" fmla="*/ 5 w 9"/>
                <a:gd name="T5" fmla="*/ 9 h 9"/>
                <a:gd name="T6" fmla="*/ 8 w 9"/>
                <a:gd name="T7" fmla="*/ 4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3" y="9"/>
                    <a:pt x="5" y="9"/>
                  </a:cubicBezTo>
                  <a:cubicBezTo>
                    <a:pt x="7" y="8"/>
                    <a:pt x="9" y="6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3" name="Freeform 287">
              <a:extLst>
                <a:ext uri="{FF2B5EF4-FFF2-40B4-BE49-F238E27FC236}">
                  <a16:creationId xmlns:a16="http://schemas.microsoft.com/office/drawing/2014/main" id="{3704BB06-A697-40AF-B58F-EECA5C0A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" y="4325938"/>
              <a:ext cx="6350" cy="6350"/>
            </a:xfrm>
            <a:custGeom>
              <a:avLst/>
              <a:gdLst>
                <a:gd name="T0" fmla="*/ 3 w 9"/>
                <a:gd name="T1" fmla="*/ 1 h 9"/>
                <a:gd name="T2" fmla="*/ 0 w 9"/>
                <a:gd name="T3" fmla="*/ 5 h 9"/>
                <a:gd name="T4" fmla="*/ 5 w 9"/>
                <a:gd name="T5" fmla="*/ 9 h 9"/>
                <a:gd name="T6" fmla="*/ 8 w 9"/>
                <a:gd name="T7" fmla="*/ 4 h 9"/>
                <a:gd name="T8" fmla="*/ 3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8"/>
                    <a:pt x="2" y="9"/>
                    <a:pt x="5" y="9"/>
                  </a:cubicBezTo>
                  <a:cubicBezTo>
                    <a:pt x="7" y="9"/>
                    <a:pt x="9" y="6"/>
                    <a:pt x="8" y="4"/>
                  </a:cubicBezTo>
                  <a:cubicBezTo>
                    <a:pt x="8" y="2"/>
                    <a:pt x="6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4" name="Freeform 288">
              <a:extLst>
                <a:ext uri="{FF2B5EF4-FFF2-40B4-BE49-F238E27FC236}">
                  <a16:creationId xmlns:a16="http://schemas.microsoft.com/office/drawing/2014/main" id="{7F7CE001-C26E-46D7-981A-89F750712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901" y="4337051"/>
              <a:ext cx="6350" cy="4763"/>
            </a:xfrm>
            <a:custGeom>
              <a:avLst/>
              <a:gdLst>
                <a:gd name="T0" fmla="*/ 4 w 10"/>
                <a:gd name="T1" fmla="*/ 0 h 9"/>
                <a:gd name="T2" fmla="*/ 1 w 10"/>
                <a:gd name="T3" fmla="*/ 5 h 9"/>
                <a:gd name="T4" fmla="*/ 6 w 10"/>
                <a:gd name="T5" fmla="*/ 9 h 9"/>
                <a:gd name="T6" fmla="*/ 10 w 10"/>
                <a:gd name="T7" fmla="*/ 4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2" y="0"/>
                    <a:pt x="0" y="3"/>
                    <a:pt x="1" y="5"/>
                  </a:cubicBezTo>
                  <a:cubicBezTo>
                    <a:pt x="1" y="8"/>
                    <a:pt x="3" y="9"/>
                    <a:pt x="6" y="9"/>
                  </a:cubicBezTo>
                  <a:cubicBezTo>
                    <a:pt x="8" y="9"/>
                    <a:pt x="10" y="6"/>
                    <a:pt x="10" y="4"/>
                  </a:cubicBezTo>
                  <a:cubicBezTo>
                    <a:pt x="9" y="1"/>
                    <a:pt x="7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5" name="Freeform 289">
              <a:extLst>
                <a:ext uri="{FF2B5EF4-FFF2-40B4-BE49-F238E27FC236}">
                  <a16:creationId xmlns:a16="http://schemas.microsoft.com/office/drawing/2014/main" id="{1D4048F5-C7DF-4DC0-8B51-BD5B23314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51" y="4343401"/>
              <a:ext cx="4763" cy="4763"/>
            </a:xfrm>
            <a:custGeom>
              <a:avLst/>
              <a:gdLst>
                <a:gd name="T0" fmla="*/ 3 w 8"/>
                <a:gd name="T1" fmla="*/ 1 h 8"/>
                <a:gd name="T2" fmla="*/ 0 w 8"/>
                <a:gd name="T3" fmla="*/ 5 h 8"/>
                <a:gd name="T4" fmla="*/ 4 w 8"/>
                <a:gd name="T5" fmla="*/ 8 h 8"/>
                <a:gd name="T6" fmla="*/ 8 w 8"/>
                <a:gd name="T7" fmla="*/ 4 h 8"/>
                <a:gd name="T8" fmla="*/ 3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6" y="8"/>
                    <a:pt x="8" y="6"/>
                    <a:pt x="8" y="4"/>
                  </a:cubicBezTo>
                  <a:cubicBezTo>
                    <a:pt x="7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" name="Freeform 290">
              <a:extLst>
                <a:ext uri="{FF2B5EF4-FFF2-40B4-BE49-F238E27FC236}">
                  <a16:creationId xmlns:a16="http://schemas.microsoft.com/office/drawing/2014/main" id="{21D02422-B3B8-45BE-9C09-B9EC9F88D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013" y="4337051"/>
              <a:ext cx="4763" cy="6350"/>
            </a:xfrm>
            <a:custGeom>
              <a:avLst/>
              <a:gdLst>
                <a:gd name="T0" fmla="*/ 3 w 8"/>
                <a:gd name="T1" fmla="*/ 1 h 9"/>
                <a:gd name="T2" fmla="*/ 0 w 8"/>
                <a:gd name="T3" fmla="*/ 5 h 9"/>
                <a:gd name="T4" fmla="*/ 5 w 8"/>
                <a:gd name="T5" fmla="*/ 8 h 9"/>
                <a:gd name="T6" fmla="*/ 8 w 8"/>
                <a:gd name="T7" fmla="*/ 4 h 9"/>
                <a:gd name="T8" fmla="*/ 3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9"/>
                    <a:pt x="5" y="8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8" y="2"/>
                    <a:pt x="6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7" name="Freeform 291">
              <a:extLst>
                <a:ext uri="{FF2B5EF4-FFF2-40B4-BE49-F238E27FC236}">
                  <a16:creationId xmlns:a16="http://schemas.microsoft.com/office/drawing/2014/main" id="{8CD124C5-7768-494F-A2C8-39C69B32D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8" y="4329113"/>
              <a:ext cx="4763" cy="4763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3 h 6"/>
                <a:gd name="T4" fmla="*/ 4 w 7"/>
                <a:gd name="T5" fmla="*/ 6 h 6"/>
                <a:gd name="T6" fmla="*/ 7 w 7"/>
                <a:gd name="T7" fmla="*/ 2 h 6"/>
                <a:gd name="T8" fmla="*/ 3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1" y="5"/>
                    <a:pt x="3" y="6"/>
                    <a:pt x="4" y="6"/>
                  </a:cubicBezTo>
                  <a:cubicBezTo>
                    <a:pt x="6" y="6"/>
                    <a:pt x="7" y="4"/>
                    <a:pt x="7" y="2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8" name="Freeform 292">
              <a:extLst>
                <a:ext uri="{FF2B5EF4-FFF2-40B4-BE49-F238E27FC236}">
                  <a16:creationId xmlns:a16="http://schemas.microsoft.com/office/drawing/2014/main" id="{13224E03-39A8-4EF8-8D32-00E751780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3" y="4330701"/>
              <a:ext cx="6350" cy="7938"/>
            </a:xfrm>
            <a:custGeom>
              <a:avLst/>
              <a:gdLst>
                <a:gd name="T0" fmla="*/ 5 w 11"/>
                <a:gd name="T1" fmla="*/ 1 h 11"/>
                <a:gd name="T2" fmla="*/ 1 w 11"/>
                <a:gd name="T3" fmla="*/ 6 h 11"/>
                <a:gd name="T4" fmla="*/ 6 w 11"/>
                <a:gd name="T5" fmla="*/ 11 h 11"/>
                <a:gd name="T6" fmla="*/ 11 w 11"/>
                <a:gd name="T7" fmla="*/ 5 h 11"/>
                <a:gd name="T8" fmla="*/ 5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5" y="1"/>
                  </a:moveTo>
                  <a:cubicBezTo>
                    <a:pt x="2" y="1"/>
                    <a:pt x="0" y="4"/>
                    <a:pt x="1" y="6"/>
                  </a:cubicBezTo>
                  <a:cubicBezTo>
                    <a:pt x="1" y="9"/>
                    <a:pt x="4" y="11"/>
                    <a:pt x="6" y="11"/>
                  </a:cubicBezTo>
                  <a:cubicBezTo>
                    <a:pt x="9" y="10"/>
                    <a:pt x="11" y="8"/>
                    <a:pt x="11" y="5"/>
                  </a:cubicBezTo>
                  <a:cubicBezTo>
                    <a:pt x="10" y="2"/>
                    <a:pt x="8" y="0"/>
                    <a:pt x="5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9" name="Freeform 293">
              <a:extLst>
                <a:ext uri="{FF2B5EF4-FFF2-40B4-BE49-F238E27FC236}">
                  <a16:creationId xmlns:a16="http://schemas.microsoft.com/office/drawing/2014/main" id="{FCD127FD-5F93-4309-8D42-EB7A0B36F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4341813"/>
              <a:ext cx="3175" cy="3175"/>
            </a:xfrm>
            <a:custGeom>
              <a:avLst/>
              <a:gdLst>
                <a:gd name="T0" fmla="*/ 2 w 6"/>
                <a:gd name="T1" fmla="*/ 0 h 5"/>
                <a:gd name="T2" fmla="*/ 0 w 6"/>
                <a:gd name="T3" fmla="*/ 3 h 5"/>
                <a:gd name="T4" fmla="*/ 3 w 6"/>
                <a:gd name="T5" fmla="*/ 5 h 5"/>
                <a:gd name="T6" fmla="*/ 5 w 6"/>
                <a:gd name="T7" fmla="*/ 2 h 5"/>
                <a:gd name="T8" fmla="*/ 2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1" y="5"/>
                    <a:pt x="2" y="5"/>
                    <a:pt x="3" y="5"/>
                  </a:cubicBezTo>
                  <a:cubicBezTo>
                    <a:pt x="5" y="5"/>
                    <a:pt x="6" y="4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0" name="Freeform 294">
              <a:extLst>
                <a:ext uri="{FF2B5EF4-FFF2-40B4-BE49-F238E27FC236}">
                  <a16:creationId xmlns:a16="http://schemas.microsoft.com/office/drawing/2014/main" id="{8CA4C419-8F27-4748-A830-B4110E04E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776" y="4324351"/>
              <a:ext cx="1588" cy="31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1" y="4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1" name="Freeform 295">
              <a:extLst>
                <a:ext uri="{FF2B5EF4-FFF2-40B4-BE49-F238E27FC236}">
                  <a16:creationId xmlns:a16="http://schemas.microsoft.com/office/drawing/2014/main" id="{0A98DE07-8B56-48BF-9561-48CCCFCA5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51" y="4321176"/>
              <a:ext cx="4763" cy="4763"/>
            </a:xfrm>
            <a:custGeom>
              <a:avLst/>
              <a:gdLst>
                <a:gd name="T0" fmla="*/ 3 w 7"/>
                <a:gd name="T1" fmla="*/ 1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2" name="Freeform 296">
              <a:extLst>
                <a:ext uri="{FF2B5EF4-FFF2-40B4-BE49-F238E27FC236}">
                  <a16:creationId xmlns:a16="http://schemas.microsoft.com/office/drawing/2014/main" id="{C9E3CA94-1217-4148-B377-AAE4D1FC8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488" y="4319588"/>
              <a:ext cx="3175" cy="1588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3 h 4"/>
                <a:gd name="T6" fmla="*/ 4 w 4"/>
                <a:gd name="T7" fmla="*/ 1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3" name="Freeform 297">
              <a:extLst>
                <a:ext uri="{FF2B5EF4-FFF2-40B4-BE49-F238E27FC236}">
                  <a16:creationId xmlns:a16="http://schemas.microsoft.com/office/drawing/2014/main" id="{D2246771-4F4C-4850-B489-8E0A09013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8" y="4313238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4" name="Freeform 298">
              <a:extLst>
                <a:ext uri="{FF2B5EF4-FFF2-40B4-BE49-F238E27FC236}">
                  <a16:creationId xmlns:a16="http://schemas.microsoft.com/office/drawing/2014/main" id="{A156953F-6BB3-4013-A86A-3341CF238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4318001"/>
              <a:ext cx="6350" cy="635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5 w 9"/>
                <a:gd name="T5" fmla="*/ 8 h 9"/>
                <a:gd name="T6" fmla="*/ 8 w 9"/>
                <a:gd name="T7" fmla="*/ 4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3" y="9"/>
                    <a:pt x="5" y="8"/>
                  </a:cubicBezTo>
                  <a:cubicBezTo>
                    <a:pt x="7" y="8"/>
                    <a:pt x="9" y="6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5" name="Freeform 299">
              <a:extLst>
                <a:ext uri="{FF2B5EF4-FFF2-40B4-BE49-F238E27FC236}">
                  <a16:creationId xmlns:a16="http://schemas.microsoft.com/office/drawing/2014/main" id="{A33907FD-4916-4F0F-BDBB-606392AD5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3" y="4311651"/>
              <a:ext cx="4763" cy="4763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4 h 7"/>
                <a:gd name="T4" fmla="*/ 5 w 8"/>
                <a:gd name="T5" fmla="*/ 7 h 7"/>
                <a:gd name="T6" fmla="*/ 8 w 8"/>
                <a:gd name="T7" fmla="*/ 3 h 7"/>
                <a:gd name="T8" fmla="*/ 4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0" y="2"/>
                    <a:pt x="1" y="4"/>
                  </a:cubicBezTo>
                  <a:cubicBezTo>
                    <a:pt x="1" y="6"/>
                    <a:pt x="3" y="7"/>
                    <a:pt x="5" y="7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7" y="1"/>
                    <a:pt x="5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6" name="Freeform 300">
              <a:extLst>
                <a:ext uri="{FF2B5EF4-FFF2-40B4-BE49-F238E27FC236}">
                  <a16:creationId xmlns:a16="http://schemas.microsoft.com/office/drawing/2014/main" id="{669EA541-0A4A-4809-8FFD-93677F11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6" y="4335463"/>
              <a:ext cx="4763" cy="4763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4 h 6"/>
                <a:gd name="T4" fmla="*/ 4 w 7"/>
                <a:gd name="T5" fmla="*/ 6 h 6"/>
                <a:gd name="T6" fmla="*/ 7 w 7"/>
                <a:gd name="T7" fmla="*/ 3 h 6"/>
                <a:gd name="T8" fmla="*/ 3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1" y="0"/>
                    <a:pt x="0" y="2"/>
                    <a:pt x="1" y="4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7" name="Freeform 301">
              <a:extLst>
                <a:ext uri="{FF2B5EF4-FFF2-40B4-BE49-F238E27FC236}">
                  <a16:creationId xmlns:a16="http://schemas.microsoft.com/office/drawing/2014/main" id="{CD2C299C-C6C9-4E21-9722-438AF0581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8" y="4329113"/>
              <a:ext cx="4763" cy="4763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4 w 6"/>
                <a:gd name="T5" fmla="*/ 5 h 6"/>
                <a:gd name="T6" fmla="*/ 6 w 6"/>
                <a:gd name="T7" fmla="*/ 2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1" y="5"/>
                    <a:pt x="2" y="6"/>
                    <a:pt x="4" y="5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8" name="Freeform 302">
              <a:extLst>
                <a:ext uri="{FF2B5EF4-FFF2-40B4-BE49-F238E27FC236}">
                  <a16:creationId xmlns:a16="http://schemas.microsoft.com/office/drawing/2014/main" id="{D4713656-19EB-4D42-B313-E6B1A1AB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4322763"/>
              <a:ext cx="4763" cy="6350"/>
            </a:xfrm>
            <a:custGeom>
              <a:avLst/>
              <a:gdLst>
                <a:gd name="T0" fmla="*/ 3 w 8"/>
                <a:gd name="T1" fmla="*/ 0 h 9"/>
                <a:gd name="T2" fmla="*/ 0 w 8"/>
                <a:gd name="T3" fmla="*/ 5 h 9"/>
                <a:gd name="T4" fmla="*/ 5 w 8"/>
                <a:gd name="T5" fmla="*/ 9 h 9"/>
                <a:gd name="T6" fmla="*/ 8 w 8"/>
                <a:gd name="T7" fmla="*/ 4 h 9"/>
                <a:gd name="T8" fmla="*/ 3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3" y="0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8" y="2"/>
                    <a:pt x="6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9" name="Freeform 303">
              <a:extLst>
                <a:ext uri="{FF2B5EF4-FFF2-40B4-BE49-F238E27FC236}">
                  <a16:creationId xmlns:a16="http://schemas.microsoft.com/office/drawing/2014/main" id="{88A80348-E46E-40C2-BC49-E0C7BC355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4316413"/>
              <a:ext cx="3175" cy="317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3 h 5"/>
                <a:gd name="T4" fmla="*/ 2 w 4"/>
                <a:gd name="T5" fmla="*/ 4 h 5"/>
                <a:gd name="T6" fmla="*/ 4 w 4"/>
                <a:gd name="T7" fmla="*/ 2 h 5"/>
                <a:gd name="T8" fmla="*/ 2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0" name="Freeform 304">
              <a:extLst>
                <a:ext uri="{FF2B5EF4-FFF2-40B4-BE49-F238E27FC236}">
                  <a16:creationId xmlns:a16="http://schemas.microsoft.com/office/drawing/2014/main" id="{6B343239-E3DC-48E2-83CF-7EA618EAE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4319588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6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" y="6"/>
                    <a:pt x="7" y="5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1" name="Freeform 305">
              <a:extLst>
                <a:ext uri="{FF2B5EF4-FFF2-40B4-BE49-F238E27FC236}">
                  <a16:creationId xmlns:a16="http://schemas.microsoft.com/office/drawing/2014/main" id="{047FBB76-DF07-4CB6-A496-597B27EC5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8" y="4327526"/>
              <a:ext cx="4763" cy="3175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6 w 6"/>
                <a:gd name="T7" fmla="*/ 3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5" y="6"/>
                    <a:pt x="6" y="4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2" name="Freeform 306">
              <a:extLst>
                <a:ext uri="{FF2B5EF4-FFF2-40B4-BE49-F238E27FC236}">
                  <a16:creationId xmlns:a16="http://schemas.microsoft.com/office/drawing/2014/main" id="{1713F6FB-48B7-44E7-9F40-AFC335652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826" y="4333876"/>
              <a:ext cx="3175" cy="158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2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3" name="Freeform 307">
              <a:extLst>
                <a:ext uri="{FF2B5EF4-FFF2-40B4-BE49-F238E27FC236}">
                  <a16:creationId xmlns:a16="http://schemas.microsoft.com/office/drawing/2014/main" id="{A8A58C24-C7A0-4F54-AD32-86BB7A2CE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138" y="4341813"/>
              <a:ext cx="3175" cy="4763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2 w 5"/>
                <a:gd name="T5" fmla="*/ 5 h 5"/>
                <a:gd name="T6" fmla="*/ 4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" y="4"/>
                    <a:pt x="5" y="3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4" name="Freeform 308">
              <a:extLst>
                <a:ext uri="{FF2B5EF4-FFF2-40B4-BE49-F238E27FC236}">
                  <a16:creationId xmlns:a16="http://schemas.microsoft.com/office/drawing/2014/main" id="{A7EA3CD9-376E-466B-AD47-D67E6936B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8" y="4325938"/>
              <a:ext cx="4763" cy="4763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4 h 7"/>
                <a:gd name="T4" fmla="*/ 4 w 8"/>
                <a:gd name="T5" fmla="*/ 7 h 7"/>
                <a:gd name="T6" fmla="*/ 7 w 8"/>
                <a:gd name="T7" fmla="*/ 3 h 7"/>
                <a:gd name="T8" fmla="*/ 4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0" y="2"/>
                    <a:pt x="1" y="4"/>
                  </a:cubicBezTo>
                  <a:cubicBezTo>
                    <a:pt x="1" y="6"/>
                    <a:pt x="3" y="7"/>
                    <a:pt x="4" y="7"/>
                  </a:cubicBezTo>
                  <a:cubicBezTo>
                    <a:pt x="6" y="6"/>
                    <a:pt x="8" y="5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5" name="Freeform 309">
              <a:extLst>
                <a:ext uri="{FF2B5EF4-FFF2-40B4-BE49-F238E27FC236}">
                  <a16:creationId xmlns:a16="http://schemas.microsoft.com/office/drawing/2014/main" id="{1AF400CF-A140-4816-AD90-5F61F34C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4324351"/>
              <a:ext cx="4763" cy="47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6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2" y="7"/>
                    <a:pt x="4" y="6"/>
                  </a:cubicBezTo>
                  <a:cubicBezTo>
                    <a:pt x="6" y="6"/>
                    <a:pt x="7" y="5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6" name="Freeform 310">
              <a:extLst>
                <a:ext uri="{FF2B5EF4-FFF2-40B4-BE49-F238E27FC236}">
                  <a16:creationId xmlns:a16="http://schemas.microsoft.com/office/drawing/2014/main" id="{50A3D8FA-E6DB-421A-9B14-4197133F8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6" y="4330701"/>
              <a:ext cx="3175" cy="3175"/>
            </a:xfrm>
            <a:custGeom>
              <a:avLst/>
              <a:gdLst>
                <a:gd name="T0" fmla="*/ 1 w 4"/>
                <a:gd name="T1" fmla="*/ 1 h 5"/>
                <a:gd name="T2" fmla="*/ 0 w 4"/>
                <a:gd name="T3" fmla="*/ 3 h 5"/>
                <a:gd name="T4" fmla="*/ 2 w 4"/>
                <a:gd name="T5" fmla="*/ 5 h 5"/>
                <a:gd name="T6" fmla="*/ 4 w 4"/>
                <a:gd name="T7" fmla="*/ 2 h 5"/>
                <a:gd name="T8" fmla="*/ 1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0"/>
                    <a:pt x="1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7" name="Freeform 311">
              <a:extLst>
                <a:ext uri="{FF2B5EF4-FFF2-40B4-BE49-F238E27FC236}">
                  <a16:creationId xmlns:a16="http://schemas.microsoft.com/office/drawing/2014/main" id="{08ACB8D8-8DAC-4BA0-B4D6-EC6C149FA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" y="4311651"/>
              <a:ext cx="3175" cy="4763"/>
            </a:xfrm>
            <a:custGeom>
              <a:avLst/>
              <a:gdLst>
                <a:gd name="T0" fmla="*/ 3 w 6"/>
                <a:gd name="T1" fmla="*/ 1 h 6"/>
                <a:gd name="T2" fmla="*/ 1 w 6"/>
                <a:gd name="T3" fmla="*/ 4 h 6"/>
                <a:gd name="T4" fmla="*/ 4 w 6"/>
                <a:gd name="T5" fmla="*/ 6 h 6"/>
                <a:gd name="T6" fmla="*/ 6 w 6"/>
                <a:gd name="T7" fmla="*/ 3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2" y="1"/>
                    <a:pt x="0" y="2"/>
                    <a:pt x="1" y="4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5" y="6"/>
                    <a:pt x="6" y="4"/>
                    <a:pt x="6" y="3"/>
                  </a:cubicBezTo>
                  <a:cubicBezTo>
                    <a:pt x="6" y="1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8" name="Freeform 312">
              <a:extLst>
                <a:ext uri="{FF2B5EF4-FFF2-40B4-BE49-F238E27FC236}">
                  <a16:creationId xmlns:a16="http://schemas.microsoft.com/office/drawing/2014/main" id="{557FA983-A5EE-4BFF-9339-3067DC01D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6" y="4314826"/>
              <a:ext cx="4763" cy="4763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6 w 6"/>
                <a:gd name="T7" fmla="*/ 2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6" y="4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9" name="Freeform 313">
              <a:extLst>
                <a:ext uri="{FF2B5EF4-FFF2-40B4-BE49-F238E27FC236}">
                  <a16:creationId xmlns:a16="http://schemas.microsoft.com/office/drawing/2014/main" id="{DA98CA78-A893-4692-B6B4-324633317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263" y="4306888"/>
              <a:ext cx="6350" cy="6350"/>
            </a:xfrm>
            <a:custGeom>
              <a:avLst/>
              <a:gdLst>
                <a:gd name="T0" fmla="*/ 4 w 8"/>
                <a:gd name="T1" fmla="*/ 1 h 9"/>
                <a:gd name="T2" fmla="*/ 1 w 8"/>
                <a:gd name="T3" fmla="*/ 5 h 9"/>
                <a:gd name="T4" fmla="*/ 5 w 8"/>
                <a:gd name="T5" fmla="*/ 8 h 9"/>
                <a:gd name="T6" fmla="*/ 8 w 8"/>
                <a:gd name="T7" fmla="*/ 4 h 9"/>
                <a:gd name="T8" fmla="*/ 4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4" y="1"/>
                  </a:move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9"/>
                    <a:pt x="5" y="8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0" name="Freeform 314">
              <a:extLst>
                <a:ext uri="{FF2B5EF4-FFF2-40B4-BE49-F238E27FC236}">
                  <a16:creationId xmlns:a16="http://schemas.microsoft.com/office/drawing/2014/main" id="{9F59BA46-D336-4228-9DCF-3EDD7268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1" y="4305301"/>
              <a:ext cx="4763" cy="4763"/>
            </a:xfrm>
            <a:custGeom>
              <a:avLst/>
              <a:gdLst>
                <a:gd name="T0" fmla="*/ 3 w 6"/>
                <a:gd name="T1" fmla="*/ 1 h 7"/>
                <a:gd name="T2" fmla="*/ 0 w 6"/>
                <a:gd name="T3" fmla="*/ 4 h 7"/>
                <a:gd name="T4" fmla="*/ 3 w 6"/>
                <a:gd name="T5" fmla="*/ 7 h 7"/>
                <a:gd name="T6" fmla="*/ 6 w 6"/>
                <a:gd name="T7" fmla="*/ 3 h 7"/>
                <a:gd name="T8" fmla="*/ 3 w 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2"/>
                    <a:pt x="4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1" name="Freeform 315">
              <a:extLst>
                <a:ext uri="{FF2B5EF4-FFF2-40B4-BE49-F238E27FC236}">
                  <a16:creationId xmlns:a16="http://schemas.microsoft.com/office/drawing/2014/main" id="{EF2AF3B2-B6D8-457D-A4C9-93409DD0E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138" y="4302126"/>
              <a:ext cx="7938" cy="6350"/>
            </a:xfrm>
            <a:custGeom>
              <a:avLst/>
              <a:gdLst>
                <a:gd name="T0" fmla="*/ 4 w 10"/>
                <a:gd name="T1" fmla="*/ 0 h 9"/>
                <a:gd name="T2" fmla="*/ 1 w 10"/>
                <a:gd name="T3" fmla="*/ 5 h 9"/>
                <a:gd name="T4" fmla="*/ 6 w 10"/>
                <a:gd name="T5" fmla="*/ 9 h 9"/>
                <a:gd name="T6" fmla="*/ 9 w 10"/>
                <a:gd name="T7" fmla="*/ 4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2" y="1"/>
                    <a:pt x="0" y="3"/>
                    <a:pt x="1" y="5"/>
                  </a:cubicBezTo>
                  <a:cubicBezTo>
                    <a:pt x="1" y="8"/>
                    <a:pt x="3" y="9"/>
                    <a:pt x="6" y="9"/>
                  </a:cubicBezTo>
                  <a:cubicBezTo>
                    <a:pt x="8" y="9"/>
                    <a:pt x="10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2" name="Freeform 316">
              <a:extLst>
                <a:ext uri="{FF2B5EF4-FFF2-40B4-BE49-F238E27FC236}">
                  <a16:creationId xmlns:a16="http://schemas.microsoft.com/office/drawing/2014/main" id="{9E95082D-7939-4845-BC6A-40FD136C0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663" y="4303713"/>
              <a:ext cx="7938" cy="7938"/>
            </a:xfrm>
            <a:custGeom>
              <a:avLst/>
              <a:gdLst>
                <a:gd name="T0" fmla="*/ 4 w 11"/>
                <a:gd name="T1" fmla="*/ 0 h 11"/>
                <a:gd name="T2" fmla="*/ 0 w 11"/>
                <a:gd name="T3" fmla="*/ 6 h 11"/>
                <a:gd name="T4" fmla="*/ 6 w 11"/>
                <a:gd name="T5" fmla="*/ 10 h 11"/>
                <a:gd name="T6" fmla="*/ 10 w 11"/>
                <a:gd name="T7" fmla="*/ 5 h 11"/>
                <a:gd name="T8" fmla="*/ 4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cubicBezTo>
                    <a:pt x="2" y="1"/>
                    <a:pt x="0" y="3"/>
                    <a:pt x="0" y="6"/>
                  </a:cubicBezTo>
                  <a:cubicBezTo>
                    <a:pt x="1" y="9"/>
                    <a:pt x="3" y="11"/>
                    <a:pt x="6" y="10"/>
                  </a:cubicBezTo>
                  <a:cubicBezTo>
                    <a:pt x="9" y="10"/>
                    <a:pt x="11" y="7"/>
                    <a:pt x="10" y="5"/>
                  </a:cubicBezTo>
                  <a:cubicBezTo>
                    <a:pt x="10" y="2"/>
                    <a:pt x="7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3" name="Freeform 317">
              <a:extLst>
                <a:ext uri="{FF2B5EF4-FFF2-40B4-BE49-F238E27FC236}">
                  <a16:creationId xmlns:a16="http://schemas.microsoft.com/office/drawing/2014/main" id="{1F4451C8-CF05-41C0-983D-BDEA0D777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776" y="4305301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4" name="Freeform 318">
              <a:extLst>
                <a:ext uri="{FF2B5EF4-FFF2-40B4-BE49-F238E27FC236}">
                  <a16:creationId xmlns:a16="http://schemas.microsoft.com/office/drawing/2014/main" id="{E9018538-9F54-4BC4-B9E4-55FF8DF24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4306888"/>
              <a:ext cx="6350" cy="6350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5 h 8"/>
                <a:gd name="T4" fmla="*/ 5 w 9"/>
                <a:gd name="T5" fmla="*/ 8 h 8"/>
                <a:gd name="T6" fmla="*/ 8 w 9"/>
                <a:gd name="T7" fmla="*/ 3 h 8"/>
                <a:gd name="T8" fmla="*/ 4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1"/>
                    <a:pt x="0" y="2"/>
                    <a:pt x="1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7" y="7"/>
                    <a:pt x="9" y="5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5" name="Freeform 319">
              <a:extLst>
                <a:ext uri="{FF2B5EF4-FFF2-40B4-BE49-F238E27FC236}">
                  <a16:creationId xmlns:a16="http://schemas.microsoft.com/office/drawing/2014/main" id="{10F83FB3-7F78-4F11-9F4F-38C8710BF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4311651"/>
              <a:ext cx="7938" cy="6350"/>
            </a:xfrm>
            <a:custGeom>
              <a:avLst/>
              <a:gdLst>
                <a:gd name="T0" fmla="*/ 4 w 10"/>
                <a:gd name="T1" fmla="*/ 0 h 9"/>
                <a:gd name="T2" fmla="*/ 1 w 10"/>
                <a:gd name="T3" fmla="*/ 5 h 9"/>
                <a:gd name="T4" fmla="*/ 6 w 10"/>
                <a:gd name="T5" fmla="*/ 9 h 9"/>
                <a:gd name="T6" fmla="*/ 9 w 10"/>
                <a:gd name="T7" fmla="*/ 4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2" y="1"/>
                    <a:pt x="0" y="3"/>
                    <a:pt x="1" y="5"/>
                  </a:cubicBezTo>
                  <a:cubicBezTo>
                    <a:pt x="1" y="8"/>
                    <a:pt x="3" y="9"/>
                    <a:pt x="6" y="9"/>
                  </a:cubicBezTo>
                  <a:cubicBezTo>
                    <a:pt x="8" y="9"/>
                    <a:pt x="10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6" name="Freeform 320">
              <a:extLst>
                <a:ext uri="{FF2B5EF4-FFF2-40B4-BE49-F238E27FC236}">
                  <a16:creationId xmlns:a16="http://schemas.microsoft.com/office/drawing/2014/main" id="{29951FD3-E1EE-43C9-BC87-41F30E0CA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4321176"/>
              <a:ext cx="4763" cy="4763"/>
            </a:xfrm>
            <a:custGeom>
              <a:avLst/>
              <a:gdLst>
                <a:gd name="T0" fmla="*/ 3 w 7"/>
                <a:gd name="T1" fmla="*/ 1 h 7"/>
                <a:gd name="T2" fmla="*/ 1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1"/>
                  </a:moveTo>
                  <a:cubicBezTo>
                    <a:pt x="2" y="1"/>
                    <a:pt x="0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7" name="Freeform 321">
              <a:extLst>
                <a:ext uri="{FF2B5EF4-FFF2-40B4-BE49-F238E27FC236}">
                  <a16:creationId xmlns:a16="http://schemas.microsoft.com/office/drawing/2014/main" id="{819C0348-E204-4761-AEC0-A42358BAE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4316413"/>
              <a:ext cx="3175" cy="3175"/>
            </a:xfrm>
            <a:custGeom>
              <a:avLst/>
              <a:gdLst>
                <a:gd name="T0" fmla="*/ 2 w 4"/>
                <a:gd name="T1" fmla="*/ 1 h 5"/>
                <a:gd name="T2" fmla="*/ 0 w 4"/>
                <a:gd name="T3" fmla="*/ 3 h 5"/>
                <a:gd name="T4" fmla="*/ 2 w 4"/>
                <a:gd name="T5" fmla="*/ 5 h 5"/>
                <a:gd name="T6" fmla="*/ 4 w 4"/>
                <a:gd name="T7" fmla="*/ 3 h 5"/>
                <a:gd name="T8" fmla="*/ 2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3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8" name="Freeform 322">
              <a:extLst>
                <a:ext uri="{FF2B5EF4-FFF2-40B4-BE49-F238E27FC236}">
                  <a16:creationId xmlns:a16="http://schemas.microsoft.com/office/drawing/2014/main" id="{840C7132-D141-454B-BC9D-679FAADE7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4306888"/>
              <a:ext cx="4763" cy="4763"/>
            </a:xfrm>
            <a:custGeom>
              <a:avLst/>
              <a:gdLst>
                <a:gd name="T0" fmla="*/ 3 w 8"/>
                <a:gd name="T1" fmla="*/ 1 h 9"/>
                <a:gd name="T2" fmla="*/ 0 w 8"/>
                <a:gd name="T3" fmla="*/ 5 h 9"/>
                <a:gd name="T4" fmla="*/ 4 w 8"/>
                <a:gd name="T5" fmla="*/ 8 h 9"/>
                <a:gd name="T6" fmla="*/ 7 w 8"/>
                <a:gd name="T7" fmla="*/ 4 h 9"/>
                <a:gd name="T8" fmla="*/ 3 w 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0" y="7"/>
                    <a:pt x="2" y="9"/>
                    <a:pt x="4" y="8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7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9" name="Freeform 323">
              <a:extLst>
                <a:ext uri="{FF2B5EF4-FFF2-40B4-BE49-F238E27FC236}">
                  <a16:creationId xmlns:a16="http://schemas.microsoft.com/office/drawing/2014/main" id="{1D8E7082-8015-478D-B81F-C26D9E89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8" y="4305301"/>
              <a:ext cx="3175" cy="3175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5 w 6"/>
                <a:gd name="T7" fmla="*/ 2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5" y="5"/>
                    <a:pt x="6" y="4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0" name="Freeform 324">
              <a:extLst>
                <a:ext uri="{FF2B5EF4-FFF2-40B4-BE49-F238E27FC236}">
                  <a16:creationId xmlns:a16="http://schemas.microsoft.com/office/drawing/2014/main" id="{97A62E1F-68BD-4028-AC0D-EA4C8F284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826" y="4297363"/>
              <a:ext cx="6350" cy="4763"/>
            </a:xfrm>
            <a:custGeom>
              <a:avLst/>
              <a:gdLst>
                <a:gd name="T0" fmla="*/ 3 w 8"/>
                <a:gd name="T1" fmla="*/ 0 h 8"/>
                <a:gd name="T2" fmla="*/ 0 w 8"/>
                <a:gd name="T3" fmla="*/ 4 h 8"/>
                <a:gd name="T4" fmla="*/ 4 w 8"/>
                <a:gd name="T5" fmla="*/ 7 h 8"/>
                <a:gd name="T6" fmla="*/ 7 w 8"/>
                <a:gd name="T7" fmla="*/ 3 h 8"/>
                <a:gd name="T8" fmla="*/ 3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8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1" name="Freeform 325">
              <a:extLst>
                <a:ext uri="{FF2B5EF4-FFF2-40B4-BE49-F238E27FC236}">
                  <a16:creationId xmlns:a16="http://schemas.microsoft.com/office/drawing/2014/main" id="{FFE900F4-3CFE-4FAC-B0DB-7BB418C94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6" y="4300538"/>
              <a:ext cx="4763" cy="3175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6 w 6"/>
                <a:gd name="T7" fmla="*/ 2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6" y="4"/>
                    <a:pt x="6" y="2"/>
                  </a:cubicBezTo>
                  <a:cubicBezTo>
                    <a:pt x="6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2" name="Freeform 326">
              <a:extLst>
                <a:ext uri="{FF2B5EF4-FFF2-40B4-BE49-F238E27FC236}">
                  <a16:creationId xmlns:a16="http://schemas.microsoft.com/office/drawing/2014/main" id="{201B4996-5075-4F4E-A17B-846C6B89A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4300538"/>
              <a:ext cx="3175" cy="4763"/>
            </a:xfrm>
            <a:custGeom>
              <a:avLst/>
              <a:gdLst>
                <a:gd name="T0" fmla="*/ 3 w 6"/>
                <a:gd name="T1" fmla="*/ 1 h 7"/>
                <a:gd name="T2" fmla="*/ 0 w 6"/>
                <a:gd name="T3" fmla="*/ 4 h 7"/>
                <a:gd name="T4" fmla="*/ 4 w 6"/>
                <a:gd name="T5" fmla="*/ 7 h 7"/>
                <a:gd name="T6" fmla="*/ 6 w 6"/>
                <a:gd name="T7" fmla="*/ 3 h 7"/>
                <a:gd name="T8" fmla="*/ 3 w 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2"/>
                    <a:pt x="4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3" name="Freeform 327">
              <a:extLst>
                <a:ext uri="{FF2B5EF4-FFF2-40B4-BE49-F238E27FC236}">
                  <a16:creationId xmlns:a16="http://schemas.microsoft.com/office/drawing/2014/main" id="{E71D8C76-7EBB-4962-85A9-12582E87C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713" y="4292601"/>
              <a:ext cx="6350" cy="635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5 w 9"/>
                <a:gd name="T5" fmla="*/ 9 h 9"/>
                <a:gd name="T6" fmla="*/ 9 w 9"/>
                <a:gd name="T7" fmla="*/ 4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7" y="9"/>
                    <a:pt x="9" y="6"/>
                    <a:pt x="9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4" name="Freeform 328">
              <a:extLst>
                <a:ext uri="{FF2B5EF4-FFF2-40B4-BE49-F238E27FC236}">
                  <a16:creationId xmlns:a16="http://schemas.microsoft.com/office/drawing/2014/main" id="{36240E55-AF58-4FCC-ACE1-207FCBC92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1" y="4292601"/>
              <a:ext cx="3175" cy="3175"/>
            </a:xfrm>
            <a:custGeom>
              <a:avLst/>
              <a:gdLst>
                <a:gd name="T0" fmla="*/ 2 w 5"/>
                <a:gd name="T1" fmla="*/ 1 h 5"/>
                <a:gd name="T2" fmla="*/ 1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1"/>
                  </a:move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4" y="1"/>
                    <a:pt x="3" y="0"/>
                    <a:pt x="2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5" name="Freeform 329">
              <a:extLst>
                <a:ext uri="{FF2B5EF4-FFF2-40B4-BE49-F238E27FC236}">
                  <a16:creationId xmlns:a16="http://schemas.microsoft.com/office/drawing/2014/main" id="{76ECCB55-8E62-4736-9854-0146EB550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1" y="4297363"/>
              <a:ext cx="6350" cy="4763"/>
            </a:xfrm>
            <a:custGeom>
              <a:avLst/>
              <a:gdLst>
                <a:gd name="T0" fmla="*/ 3 w 8"/>
                <a:gd name="T1" fmla="*/ 1 h 8"/>
                <a:gd name="T2" fmla="*/ 0 w 8"/>
                <a:gd name="T3" fmla="*/ 5 h 8"/>
                <a:gd name="T4" fmla="*/ 4 w 8"/>
                <a:gd name="T5" fmla="*/ 8 h 8"/>
                <a:gd name="T6" fmla="*/ 7 w 8"/>
                <a:gd name="T7" fmla="*/ 4 h 8"/>
                <a:gd name="T8" fmla="*/ 3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1" y="1"/>
                    <a:pt x="0" y="3"/>
                    <a:pt x="0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6" y="7"/>
                    <a:pt x="8" y="6"/>
                    <a:pt x="7" y="4"/>
                  </a:cubicBezTo>
                  <a:cubicBezTo>
                    <a:pt x="7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6" name="Freeform 330">
              <a:extLst>
                <a:ext uri="{FF2B5EF4-FFF2-40B4-BE49-F238E27FC236}">
                  <a16:creationId xmlns:a16="http://schemas.microsoft.com/office/drawing/2014/main" id="{45167FD1-A687-4586-85F1-F1ECF4E4F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3" y="4292601"/>
              <a:ext cx="3175" cy="4763"/>
            </a:xfrm>
            <a:custGeom>
              <a:avLst/>
              <a:gdLst>
                <a:gd name="T0" fmla="*/ 3 w 6"/>
                <a:gd name="T1" fmla="*/ 0 h 7"/>
                <a:gd name="T2" fmla="*/ 0 w 6"/>
                <a:gd name="T3" fmla="*/ 4 h 7"/>
                <a:gd name="T4" fmla="*/ 3 w 6"/>
                <a:gd name="T5" fmla="*/ 6 h 7"/>
                <a:gd name="T6" fmla="*/ 6 w 6"/>
                <a:gd name="T7" fmla="*/ 3 h 7"/>
                <a:gd name="T8" fmla="*/ 3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6"/>
                    <a:pt x="2" y="7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7" name="Freeform 331">
              <a:extLst>
                <a:ext uri="{FF2B5EF4-FFF2-40B4-BE49-F238E27FC236}">
                  <a16:creationId xmlns:a16="http://schemas.microsoft.com/office/drawing/2014/main" id="{EFE009BD-88D8-495A-B69D-815247D5C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538" y="4284663"/>
              <a:ext cx="6350" cy="6350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5 h 8"/>
                <a:gd name="T4" fmla="*/ 5 w 9"/>
                <a:gd name="T5" fmla="*/ 8 h 8"/>
                <a:gd name="T6" fmla="*/ 9 w 9"/>
                <a:gd name="T7" fmla="*/ 3 h 8"/>
                <a:gd name="T8" fmla="*/ 4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1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8" y="8"/>
                    <a:pt x="9" y="6"/>
                    <a:pt x="9" y="3"/>
                  </a:cubicBezTo>
                  <a:cubicBezTo>
                    <a:pt x="8" y="1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8" name="Freeform 332">
              <a:extLst>
                <a:ext uri="{FF2B5EF4-FFF2-40B4-BE49-F238E27FC236}">
                  <a16:creationId xmlns:a16="http://schemas.microsoft.com/office/drawing/2014/main" id="{F1A546E2-2610-4DDA-BBE9-D94E3D66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4287838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9" name="Freeform 333">
              <a:extLst>
                <a:ext uri="{FF2B5EF4-FFF2-40B4-BE49-F238E27FC236}">
                  <a16:creationId xmlns:a16="http://schemas.microsoft.com/office/drawing/2014/main" id="{1D3FEDAC-DB42-43D0-9859-2BBDFF8D5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26" y="4281488"/>
              <a:ext cx="3175" cy="4763"/>
            </a:xfrm>
            <a:custGeom>
              <a:avLst/>
              <a:gdLst>
                <a:gd name="T0" fmla="*/ 3 w 7"/>
                <a:gd name="T1" fmla="*/ 1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1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6" y="1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0" name="Freeform 334">
              <a:extLst>
                <a:ext uri="{FF2B5EF4-FFF2-40B4-BE49-F238E27FC236}">
                  <a16:creationId xmlns:a16="http://schemas.microsoft.com/office/drawing/2014/main" id="{F3446F22-6B4D-46CC-83BD-3DF1F1362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26" y="4292601"/>
              <a:ext cx="3175" cy="3175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3 h 6"/>
                <a:gd name="T4" fmla="*/ 4 w 6"/>
                <a:gd name="T5" fmla="*/ 6 h 6"/>
                <a:gd name="T6" fmla="*/ 6 w 6"/>
                <a:gd name="T7" fmla="*/ 2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1" y="5"/>
                    <a:pt x="2" y="6"/>
                    <a:pt x="4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1" name="Freeform 335">
              <a:extLst>
                <a:ext uri="{FF2B5EF4-FFF2-40B4-BE49-F238E27FC236}">
                  <a16:creationId xmlns:a16="http://schemas.microsoft.com/office/drawing/2014/main" id="{B9F67422-1CF1-42B8-BD94-ADA6C7C3D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663" y="4297363"/>
              <a:ext cx="4763" cy="476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4 w 7"/>
                <a:gd name="T5" fmla="*/ 7 h 8"/>
                <a:gd name="T6" fmla="*/ 7 w 7"/>
                <a:gd name="T7" fmla="*/ 3 h 8"/>
                <a:gd name="T8" fmla="*/ 3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6"/>
                    <a:pt x="2" y="8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2" name="Freeform 336">
              <a:extLst>
                <a:ext uri="{FF2B5EF4-FFF2-40B4-BE49-F238E27FC236}">
                  <a16:creationId xmlns:a16="http://schemas.microsoft.com/office/drawing/2014/main" id="{3F83C0DA-B6CA-4379-AE46-F61D97C91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6" y="4287838"/>
              <a:ext cx="4763" cy="4763"/>
            </a:xfrm>
            <a:custGeom>
              <a:avLst/>
              <a:gdLst>
                <a:gd name="T0" fmla="*/ 3 w 7"/>
                <a:gd name="T1" fmla="*/ 1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3" name="Freeform 337">
              <a:extLst>
                <a:ext uri="{FF2B5EF4-FFF2-40B4-BE49-F238E27FC236}">
                  <a16:creationId xmlns:a16="http://schemas.microsoft.com/office/drawing/2014/main" id="{285672D0-1FCC-44EB-BF22-3EA40977D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901" y="4283076"/>
              <a:ext cx="3175" cy="3175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3 h 5"/>
                <a:gd name="T4" fmla="*/ 2 w 4"/>
                <a:gd name="T5" fmla="*/ 4 h 5"/>
                <a:gd name="T6" fmla="*/ 4 w 4"/>
                <a:gd name="T7" fmla="*/ 2 h 5"/>
                <a:gd name="T8" fmla="*/ 1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0"/>
                    <a:pt x="1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4" name="Freeform 338">
              <a:extLst>
                <a:ext uri="{FF2B5EF4-FFF2-40B4-BE49-F238E27FC236}">
                  <a16:creationId xmlns:a16="http://schemas.microsoft.com/office/drawing/2014/main" id="{137B4150-F193-47AB-9E56-281957D8B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" y="4292601"/>
              <a:ext cx="4763" cy="6350"/>
            </a:xfrm>
            <a:custGeom>
              <a:avLst/>
              <a:gdLst>
                <a:gd name="T0" fmla="*/ 4 w 8"/>
                <a:gd name="T1" fmla="*/ 0 h 8"/>
                <a:gd name="T2" fmla="*/ 1 w 8"/>
                <a:gd name="T3" fmla="*/ 5 h 8"/>
                <a:gd name="T4" fmla="*/ 5 w 8"/>
                <a:gd name="T5" fmla="*/ 8 h 8"/>
                <a:gd name="T6" fmla="*/ 8 w 8"/>
                <a:gd name="T7" fmla="*/ 4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7" y="8"/>
                    <a:pt x="8" y="6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5" name="Freeform 339">
              <a:extLst>
                <a:ext uri="{FF2B5EF4-FFF2-40B4-BE49-F238E27FC236}">
                  <a16:creationId xmlns:a16="http://schemas.microsoft.com/office/drawing/2014/main" id="{B2AC664E-2919-4547-8562-D240AEE3D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138" y="4286251"/>
              <a:ext cx="4763" cy="4763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6 w 6"/>
                <a:gd name="T7" fmla="*/ 3 h 6"/>
                <a:gd name="T8" fmla="*/ 2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6" y="4"/>
                    <a:pt x="6" y="3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6" name="Freeform 340">
              <a:extLst>
                <a:ext uri="{FF2B5EF4-FFF2-40B4-BE49-F238E27FC236}">
                  <a16:creationId xmlns:a16="http://schemas.microsoft.com/office/drawing/2014/main" id="{67824B18-2BAC-42A1-A6AF-1D7474A1F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6" y="4291013"/>
              <a:ext cx="4763" cy="4763"/>
            </a:xfrm>
            <a:custGeom>
              <a:avLst/>
              <a:gdLst>
                <a:gd name="T0" fmla="*/ 3 w 8"/>
                <a:gd name="T1" fmla="*/ 0 h 8"/>
                <a:gd name="T2" fmla="*/ 1 w 8"/>
                <a:gd name="T3" fmla="*/ 4 h 8"/>
                <a:gd name="T4" fmla="*/ 5 w 8"/>
                <a:gd name="T5" fmla="*/ 7 h 8"/>
                <a:gd name="T6" fmla="*/ 8 w 8"/>
                <a:gd name="T7" fmla="*/ 3 h 8"/>
                <a:gd name="T8" fmla="*/ 3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cubicBezTo>
                    <a:pt x="2" y="1"/>
                    <a:pt x="0" y="3"/>
                    <a:pt x="1" y="4"/>
                  </a:cubicBezTo>
                  <a:cubicBezTo>
                    <a:pt x="1" y="6"/>
                    <a:pt x="3" y="8"/>
                    <a:pt x="5" y="7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7" y="1"/>
                    <a:pt x="5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7" name="Freeform 341">
              <a:extLst>
                <a:ext uri="{FF2B5EF4-FFF2-40B4-BE49-F238E27FC236}">
                  <a16:creationId xmlns:a16="http://schemas.microsoft.com/office/drawing/2014/main" id="{D4C6B5E6-4942-4A1B-B928-F90860D7A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6" y="4298951"/>
              <a:ext cx="4763" cy="4763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3 h 6"/>
                <a:gd name="T4" fmla="*/ 3 w 6"/>
                <a:gd name="T5" fmla="*/ 5 h 6"/>
                <a:gd name="T6" fmla="*/ 6 w 6"/>
                <a:gd name="T7" fmla="*/ 3 h 6"/>
                <a:gd name="T8" fmla="*/ 3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1"/>
                    <a:pt x="0" y="2"/>
                    <a:pt x="1" y="3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5" y="5"/>
                    <a:pt x="6" y="4"/>
                    <a:pt x="6" y="3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8" name="Freeform 342">
              <a:extLst>
                <a:ext uri="{FF2B5EF4-FFF2-40B4-BE49-F238E27FC236}">
                  <a16:creationId xmlns:a16="http://schemas.microsoft.com/office/drawing/2014/main" id="{324B5AF0-448E-482A-A5F9-AD610C983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3" y="4298951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2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9" name="Freeform 343">
              <a:extLst>
                <a:ext uri="{FF2B5EF4-FFF2-40B4-BE49-F238E27FC236}">
                  <a16:creationId xmlns:a16="http://schemas.microsoft.com/office/drawing/2014/main" id="{5339760D-2ECB-4F8B-B50D-64B4CA2E0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4302126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3 h 5"/>
                <a:gd name="T4" fmla="*/ 3 w 5"/>
                <a:gd name="T5" fmla="*/ 5 h 5"/>
                <a:gd name="T6" fmla="*/ 5 w 5"/>
                <a:gd name="T7" fmla="*/ 2 h 5"/>
                <a:gd name="T8" fmla="*/ 2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0" name="Freeform 344">
              <a:extLst>
                <a:ext uri="{FF2B5EF4-FFF2-40B4-BE49-F238E27FC236}">
                  <a16:creationId xmlns:a16="http://schemas.microsoft.com/office/drawing/2014/main" id="{EE0DEDFA-0509-40A7-8847-BBAB96890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6" y="4292601"/>
              <a:ext cx="4763" cy="3175"/>
            </a:xfrm>
            <a:custGeom>
              <a:avLst/>
              <a:gdLst>
                <a:gd name="T0" fmla="*/ 3 w 6"/>
                <a:gd name="T1" fmla="*/ 1 h 6"/>
                <a:gd name="T2" fmla="*/ 0 w 6"/>
                <a:gd name="T3" fmla="*/ 3 h 6"/>
                <a:gd name="T4" fmla="*/ 3 w 6"/>
                <a:gd name="T5" fmla="*/ 6 h 6"/>
                <a:gd name="T6" fmla="*/ 5 w 6"/>
                <a:gd name="T7" fmla="*/ 3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5" y="5"/>
                    <a:pt x="6" y="4"/>
                    <a:pt x="5" y="3"/>
                  </a:cubicBezTo>
                  <a:cubicBezTo>
                    <a:pt x="5" y="1"/>
                    <a:pt x="4" y="0"/>
                    <a:pt x="3" y="1"/>
                  </a:cubicBezTo>
                </a:path>
              </a:pathLst>
            </a:custGeom>
            <a:solidFill>
              <a:srgbClr val="E5E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1" name="Oval 345">
              <a:extLst>
                <a:ext uri="{FF2B5EF4-FFF2-40B4-BE49-F238E27FC236}">
                  <a16:creationId xmlns:a16="http://schemas.microsoft.com/office/drawing/2014/main" id="{2747AE70-C170-4D34-9BBC-108662D34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526" y="1831976"/>
              <a:ext cx="4316413" cy="4321175"/>
            </a:xfrm>
            <a:prstGeom prst="ellipse">
              <a:avLst/>
            </a:pr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2" name="Oval 346">
              <a:extLst>
                <a:ext uri="{FF2B5EF4-FFF2-40B4-BE49-F238E27FC236}">
                  <a16:creationId xmlns:a16="http://schemas.microsoft.com/office/drawing/2014/main" id="{A84AFC6B-DF31-4F7F-90CD-1DB4886BB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2263" y="2146301"/>
              <a:ext cx="3690938" cy="3694113"/>
            </a:xfrm>
            <a:prstGeom prst="ellipse">
              <a:avLst/>
            </a:prstGeom>
            <a:solidFill>
              <a:srgbClr val="5C9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3" name="Oval 347">
              <a:extLst>
                <a:ext uri="{FF2B5EF4-FFF2-40B4-BE49-F238E27FC236}">
                  <a16:creationId xmlns:a16="http://schemas.microsoft.com/office/drawing/2014/main" id="{7CE4641A-8E15-419C-8F27-E9AC6549D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238" y="2454276"/>
              <a:ext cx="3074988" cy="3078163"/>
            </a:xfrm>
            <a:prstGeom prst="ellipse">
              <a:avLst/>
            </a:prstGeom>
            <a:solidFill>
              <a:srgbClr val="67A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4" name="Oval 348">
              <a:extLst>
                <a:ext uri="{FF2B5EF4-FFF2-40B4-BE49-F238E27FC236}">
                  <a16:creationId xmlns:a16="http://schemas.microsoft.com/office/drawing/2014/main" id="{7CE3A7A5-8B64-4383-B707-7FEC6BB62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1388" y="2765426"/>
              <a:ext cx="2452688" cy="2454275"/>
            </a:xfrm>
            <a:prstGeom prst="ellipse">
              <a:avLst/>
            </a:prstGeom>
            <a:solidFill>
              <a:srgbClr val="8BC5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5" name="Oval 349">
              <a:extLst>
                <a:ext uri="{FF2B5EF4-FFF2-40B4-BE49-F238E27FC236}">
                  <a16:creationId xmlns:a16="http://schemas.microsoft.com/office/drawing/2014/main" id="{5DE7C3DF-5255-4800-8FCD-F045B1526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951" y="3076576"/>
              <a:ext cx="1833563" cy="1833563"/>
            </a:xfrm>
            <a:prstGeom prst="ellipse">
              <a:avLst/>
            </a:prstGeom>
            <a:solidFill>
              <a:srgbClr val="9ED5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6" name="Oval 350">
              <a:extLst>
                <a:ext uri="{FF2B5EF4-FFF2-40B4-BE49-F238E27FC236}">
                  <a16:creationId xmlns:a16="http://schemas.microsoft.com/office/drawing/2014/main" id="{50344D43-08A1-4311-B24A-9A25925FE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1" y="3124201"/>
              <a:ext cx="1508125" cy="1508125"/>
            </a:xfrm>
            <a:prstGeom prst="ellipse">
              <a:avLst/>
            </a:prstGeom>
            <a:solidFill>
              <a:srgbClr val="C5E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7" name="Freeform 351">
              <a:extLst>
                <a:ext uri="{FF2B5EF4-FFF2-40B4-BE49-F238E27FC236}">
                  <a16:creationId xmlns:a16="http://schemas.microsoft.com/office/drawing/2014/main" id="{76090EF6-0FF4-4C68-A395-98400B9CA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901" y="3735388"/>
              <a:ext cx="590550" cy="357188"/>
            </a:xfrm>
            <a:custGeom>
              <a:avLst/>
              <a:gdLst>
                <a:gd name="T0" fmla="*/ 819 w 879"/>
                <a:gd name="T1" fmla="*/ 213 h 532"/>
                <a:gd name="T2" fmla="*/ 97 w 879"/>
                <a:gd name="T3" fmla="*/ 2 h 532"/>
                <a:gd name="T4" fmla="*/ 79 w 879"/>
                <a:gd name="T5" fmla="*/ 0 h 532"/>
                <a:gd name="T6" fmla="*/ 11 w 879"/>
                <a:gd name="T7" fmla="*/ 58 h 532"/>
                <a:gd name="T8" fmla="*/ 61 w 879"/>
                <a:gd name="T9" fmla="*/ 152 h 532"/>
                <a:gd name="T10" fmla="*/ 190 w 879"/>
                <a:gd name="T11" fmla="*/ 189 h 532"/>
                <a:gd name="T12" fmla="*/ 190 w 879"/>
                <a:gd name="T13" fmla="*/ 532 h 532"/>
                <a:gd name="T14" fmla="*/ 351 w 879"/>
                <a:gd name="T15" fmla="*/ 532 h 532"/>
                <a:gd name="T16" fmla="*/ 351 w 879"/>
                <a:gd name="T17" fmla="*/ 236 h 532"/>
                <a:gd name="T18" fmla="*/ 504 w 879"/>
                <a:gd name="T19" fmla="*/ 280 h 532"/>
                <a:gd name="T20" fmla="*/ 504 w 879"/>
                <a:gd name="T21" fmla="*/ 532 h 532"/>
                <a:gd name="T22" fmla="*/ 664 w 879"/>
                <a:gd name="T23" fmla="*/ 532 h 532"/>
                <a:gd name="T24" fmla="*/ 664 w 879"/>
                <a:gd name="T25" fmla="*/ 327 h 532"/>
                <a:gd name="T26" fmla="*/ 782 w 879"/>
                <a:gd name="T27" fmla="*/ 361 h 532"/>
                <a:gd name="T28" fmla="*/ 869 w 879"/>
                <a:gd name="T29" fmla="*/ 308 h 532"/>
                <a:gd name="T30" fmla="*/ 819 w 879"/>
                <a:gd name="T31" fmla="*/ 213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9" h="532">
                  <a:moveTo>
                    <a:pt x="819" y="213"/>
                  </a:moveTo>
                  <a:lnTo>
                    <a:pt x="97" y="2"/>
                  </a:lnTo>
                  <a:cubicBezTo>
                    <a:pt x="92" y="1"/>
                    <a:pt x="85" y="0"/>
                    <a:pt x="79" y="0"/>
                  </a:cubicBezTo>
                  <a:cubicBezTo>
                    <a:pt x="47" y="0"/>
                    <a:pt x="19" y="23"/>
                    <a:pt x="11" y="58"/>
                  </a:cubicBezTo>
                  <a:cubicBezTo>
                    <a:pt x="0" y="99"/>
                    <a:pt x="23" y="140"/>
                    <a:pt x="61" y="152"/>
                  </a:cubicBezTo>
                  <a:lnTo>
                    <a:pt x="190" y="189"/>
                  </a:lnTo>
                  <a:lnTo>
                    <a:pt x="190" y="532"/>
                  </a:lnTo>
                  <a:lnTo>
                    <a:pt x="351" y="532"/>
                  </a:lnTo>
                  <a:lnTo>
                    <a:pt x="351" y="236"/>
                  </a:lnTo>
                  <a:lnTo>
                    <a:pt x="504" y="280"/>
                  </a:lnTo>
                  <a:lnTo>
                    <a:pt x="504" y="532"/>
                  </a:lnTo>
                  <a:lnTo>
                    <a:pt x="664" y="532"/>
                  </a:lnTo>
                  <a:lnTo>
                    <a:pt x="664" y="327"/>
                  </a:lnTo>
                  <a:lnTo>
                    <a:pt x="782" y="361"/>
                  </a:lnTo>
                  <a:cubicBezTo>
                    <a:pt x="820" y="373"/>
                    <a:pt x="858" y="349"/>
                    <a:pt x="869" y="308"/>
                  </a:cubicBezTo>
                  <a:cubicBezTo>
                    <a:pt x="879" y="266"/>
                    <a:pt x="856" y="224"/>
                    <a:pt x="819" y="2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8" name="Freeform 352">
              <a:extLst>
                <a:ext uri="{FF2B5EF4-FFF2-40B4-BE49-F238E27FC236}">
                  <a16:creationId xmlns:a16="http://schemas.microsoft.com/office/drawing/2014/main" id="{B9CC0398-960F-40A7-B2A9-1A8C38444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901" y="3602038"/>
              <a:ext cx="590550" cy="252413"/>
            </a:xfrm>
            <a:custGeom>
              <a:avLst/>
              <a:gdLst>
                <a:gd name="T0" fmla="*/ 819 w 879"/>
                <a:gd name="T1" fmla="*/ 214 h 375"/>
                <a:gd name="T2" fmla="*/ 97 w 879"/>
                <a:gd name="T3" fmla="*/ 3 h 375"/>
                <a:gd name="T4" fmla="*/ 79 w 879"/>
                <a:gd name="T5" fmla="*/ 0 h 375"/>
                <a:gd name="T6" fmla="*/ 11 w 879"/>
                <a:gd name="T7" fmla="*/ 59 h 375"/>
                <a:gd name="T8" fmla="*/ 61 w 879"/>
                <a:gd name="T9" fmla="*/ 153 h 375"/>
                <a:gd name="T10" fmla="*/ 782 w 879"/>
                <a:gd name="T11" fmla="*/ 364 h 375"/>
                <a:gd name="T12" fmla="*/ 869 w 879"/>
                <a:gd name="T13" fmla="*/ 308 h 375"/>
                <a:gd name="T14" fmla="*/ 819 w 879"/>
                <a:gd name="T15" fmla="*/ 21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375">
                  <a:moveTo>
                    <a:pt x="819" y="214"/>
                  </a:moveTo>
                  <a:lnTo>
                    <a:pt x="97" y="3"/>
                  </a:lnTo>
                  <a:cubicBezTo>
                    <a:pt x="91" y="1"/>
                    <a:pt x="85" y="0"/>
                    <a:pt x="79" y="0"/>
                  </a:cubicBezTo>
                  <a:cubicBezTo>
                    <a:pt x="47" y="0"/>
                    <a:pt x="19" y="23"/>
                    <a:pt x="11" y="59"/>
                  </a:cubicBezTo>
                  <a:cubicBezTo>
                    <a:pt x="0" y="100"/>
                    <a:pt x="23" y="142"/>
                    <a:pt x="61" y="153"/>
                  </a:cubicBezTo>
                  <a:lnTo>
                    <a:pt x="782" y="364"/>
                  </a:lnTo>
                  <a:cubicBezTo>
                    <a:pt x="820" y="375"/>
                    <a:pt x="858" y="350"/>
                    <a:pt x="869" y="308"/>
                  </a:cubicBezTo>
                  <a:cubicBezTo>
                    <a:pt x="879" y="267"/>
                    <a:pt x="856" y="225"/>
                    <a:pt x="819" y="2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9" name="Freeform 353">
              <a:extLst>
                <a:ext uri="{FF2B5EF4-FFF2-40B4-BE49-F238E27FC236}">
                  <a16:creationId xmlns:a16="http://schemas.microsoft.com/office/drawing/2014/main" id="{C8BE6E69-6FBC-4C16-B45A-9D9F530EA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901" y="3470276"/>
              <a:ext cx="590550" cy="250825"/>
            </a:xfrm>
            <a:custGeom>
              <a:avLst/>
              <a:gdLst>
                <a:gd name="T0" fmla="*/ 61 w 879"/>
                <a:gd name="T1" fmla="*/ 152 h 373"/>
                <a:gd name="T2" fmla="*/ 782 w 879"/>
                <a:gd name="T3" fmla="*/ 363 h 373"/>
                <a:gd name="T4" fmla="*/ 869 w 879"/>
                <a:gd name="T5" fmla="*/ 308 h 373"/>
                <a:gd name="T6" fmla="*/ 819 w 879"/>
                <a:gd name="T7" fmla="*/ 213 h 373"/>
                <a:gd name="T8" fmla="*/ 97 w 879"/>
                <a:gd name="T9" fmla="*/ 2 h 373"/>
                <a:gd name="T10" fmla="*/ 79 w 879"/>
                <a:gd name="T11" fmla="*/ 0 h 373"/>
                <a:gd name="T12" fmla="*/ 11 w 879"/>
                <a:gd name="T13" fmla="*/ 57 h 373"/>
                <a:gd name="T14" fmla="*/ 61 w 879"/>
                <a:gd name="T15" fmla="*/ 15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9" h="373">
                  <a:moveTo>
                    <a:pt x="61" y="152"/>
                  </a:moveTo>
                  <a:lnTo>
                    <a:pt x="782" y="363"/>
                  </a:lnTo>
                  <a:cubicBezTo>
                    <a:pt x="820" y="373"/>
                    <a:pt x="858" y="349"/>
                    <a:pt x="869" y="308"/>
                  </a:cubicBezTo>
                  <a:cubicBezTo>
                    <a:pt x="879" y="266"/>
                    <a:pt x="856" y="223"/>
                    <a:pt x="819" y="213"/>
                  </a:cubicBezTo>
                  <a:lnTo>
                    <a:pt x="97" y="2"/>
                  </a:lnTo>
                  <a:cubicBezTo>
                    <a:pt x="91" y="1"/>
                    <a:pt x="85" y="0"/>
                    <a:pt x="79" y="0"/>
                  </a:cubicBezTo>
                  <a:cubicBezTo>
                    <a:pt x="47" y="0"/>
                    <a:pt x="19" y="22"/>
                    <a:pt x="11" y="57"/>
                  </a:cubicBezTo>
                  <a:cubicBezTo>
                    <a:pt x="0" y="98"/>
                    <a:pt x="23" y="141"/>
                    <a:pt x="61" y="1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0" name="Freeform 354">
              <a:extLst>
                <a:ext uri="{FF2B5EF4-FFF2-40B4-BE49-F238E27FC236}">
                  <a16:creationId xmlns:a16="http://schemas.microsoft.com/office/drawing/2014/main" id="{DFFCEB51-2594-4C70-97DD-15FBBE2D6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7238" y="3389313"/>
              <a:ext cx="430213" cy="200025"/>
            </a:xfrm>
            <a:custGeom>
              <a:avLst/>
              <a:gdLst>
                <a:gd name="T0" fmla="*/ 61 w 640"/>
                <a:gd name="T1" fmla="*/ 153 h 297"/>
                <a:gd name="T2" fmla="*/ 543 w 640"/>
                <a:gd name="T3" fmla="*/ 287 h 297"/>
                <a:gd name="T4" fmla="*/ 630 w 640"/>
                <a:gd name="T5" fmla="*/ 230 h 297"/>
                <a:gd name="T6" fmla="*/ 579 w 640"/>
                <a:gd name="T7" fmla="*/ 137 h 297"/>
                <a:gd name="T8" fmla="*/ 96 w 640"/>
                <a:gd name="T9" fmla="*/ 2 h 297"/>
                <a:gd name="T10" fmla="*/ 78 w 640"/>
                <a:gd name="T11" fmla="*/ 0 h 297"/>
                <a:gd name="T12" fmla="*/ 10 w 640"/>
                <a:gd name="T13" fmla="*/ 58 h 297"/>
                <a:gd name="T14" fmla="*/ 61 w 640"/>
                <a:gd name="T15" fmla="*/ 15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0" h="297">
                  <a:moveTo>
                    <a:pt x="61" y="153"/>
                  </a:moveTo>
                  <a:lnTo>
                    <a:pt x="543" y="287"/>
                  </a:lnTo>
                  <a:cubicBezTo>
                    <a:pt x="582" y="297"/>
                    <a:pt x="620" y="272"/>
                    <a:pt x="630" y="230"/>
                  </a:cubicBezTo>
                  <a:cubicBezTo>
                    <a:pt x="640" y="190"/>
                    <a:pt x="617" y="147"/>
                    <a:pt x="579" y="137"/>
                  </a:cubicBezTo>
                  <a:lnTo>
                    <a:pt x="96" y="2"/>
                  </a:lnTo>
                  <a:cubicBezTo>
                    <a:pt x="91" y="0"/>
                    <a:pt x="84" y="0"/>
                    <a:pt x="78" y="0"/>
                  </a:cubicBezTo>
                  <a:cubicBezTo>
                    <a:pt x="47" y="0"/>
                    <a:pt x="18" y="22"/>
                    <a:pt x="10" y="58"/>
                  </a:cubicBezTo>
                  <a:cubicBezTo>
                    <a:pt x="0" y="100"/>
                    <a:pt x="24" y="141"/>
                    <a:pt x="61" y="1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1" name="Freeform 355">
              <a:extLst>
                <a:ext uri="{FF2B5EF4-FFF2-40B4-BE49-F238E27FC236}">
                  <a16:creationId xmlns:a16="http://schemas.microsoft.com/office/drawing/2014/main" id="{36A8102B-0B8E-4708-987B-01E852117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1" y="4056063"/>
              <a:ext cx="496888" cy="652463"/>
            </a:xfrm>
            <a:custGeom>
              <a:avLst/>
              <a:gdLst>
                <a:gd name="T0" fmla="*/ 739 w 739"/>
                <a:gd name="T1" fmla="*/ 106 h 971"/>
                <a:gd name="T2" fmla="*/ 684 w 739"/>
                <a:gd name="T3" fmla="*/ 0 h 971"/>
                <a:gd name="T4" fmla="*/ 50 w 739"/>
                <a:gd name="T5" fmla="*/ 0 h 971"/>
                <a:gd name="T6" fmla="*/ 45 w 739"/>
                <a:gd name="T7" fmla="*/ 4 h 971"/>
                <a:gd name="T8" fmla="*/ 0 w 739"/>
                <a:gd name="T9" fmla="*/ 107 h 971"/>
                <a:gd name="T10" fmla="*/ 0 w 739"/>
                <a:gd name="T11" fmla="*/ 324 h 971"/>
                <a:gd name="T12" fmla="*/ 182 w 739"/>
                <a:gd name="T13" fmla="*/ 634 h 971"/>
                <a:gd name="T14" fmla="*/ 182 w 739"/>
                <a:gd name="T15" fmla="*/ 826 h 971"/>
                <a:gd name="T16" fmla="*/ 262 w 739"/>
                <a:gd name="T17" fmla="*/ 908 h 971"/>
                <a:gd name="T18" fmla="*/ 278 w 739"/>
                <a:gd name="T19" fmla="*/ 908 h 971"/>
                <a:gd name="T20" fmla="*/ 293 w 739"/>
                <a:gd name="T21" fmla="*/ 963 h 971"/>
                <a:gd name="T22" fmla="*/ 303 w 739"/>
                <a:gd name="T23" fmla="*/ 971 h 971"/>
                <a:gd name="T24" fmla="*/ 436 w 739"/>
                <a:gd name="T25" fmla="*/ 971 h 971"/>
                <a:gd name="T26" fmla="*/ 446 w 739"/>
                <a:gd name="T27" fmla="*/ 963 h 971"/>
                <a:gd name="T28" fmla="*/ 462 w 739"/>
                <a:gd name="T29" fmla="*/ 908 h 971"/>
                <a:gd name="T30" fmla="*/ 478 w 739"/>
                <a:gd name="T31" fmla="*/ 908 h 971"/>
                <a:gd name="T32" fmla="*/ 557 w 739"/>
                <a:gd name="T33" fmla="*/ 826 h 971"/>
                <a:gd name="T34" fmla="*/ 557 w 739"/>
                <a:gd name="T35" fmla="*/ 634 h 971"/>
                <a:gd name="T36" fmla="*/ 739 w 739"/>
                <a:gd name="T37" fmla="*/ 324 h 971"/>
                <a:gd name="T38" fmla="*/ 739 w 739"/>
                <a:gd name="T39" fmla="*/ 106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971">
                  <a:moveTo>
                    <a:pt x="739" y="106"/>
                  </a:moveTo>
                  <a:cubicBezTo>
                    <a:pt x="739" y="106"/>
                    <a:pt x="686" y="0"/>
                    <a:pt x="684" y="0"/>
                  </a:cubicBezTo>
                  <a:lnTo>
                    <a:pt x="50" y="0"/>
                  </a:lnTo>
                  <a:cubicBezTo>
                    <a:pt x="48" y="0"/>
                    <a:pt x="45" y="2"/>
                    <a:pt x="45" y="4"/>
                  </a:cubicBezTo>
                  <a:cubicBezTo>
                    <a:pt x="45" y="4"/>
                    <a:pt x="0" y="107"/>
                    <a:pt x="0" y="107"/>
                  </a:cubicBezTo>
                  <a:lnTo>
                    <a:pt x="0" y="324"/>
                  </a:lnTo>
                  <a:cubicBezTo>
                    <a:pt x="0" y="458"/>
                    <a:pt x="74" y="575"/>
                    <a:pt x="182" y="634"/>
                  </a:cubicBezTo>
                  <a:lnTo>
                    <a:pt x="182" y="826"/>
                  </a:lnTo>
                  <a:cubicBezTo>
                    <a:pt x="182" y="871"/>
                    <a:pt x="218" y="908"/>
                    <a:pt x="262" y="908"/>
                  </a:cubicBezTo>
                  <a:lnTo>
                    <a:pt x="278" y="908"/>
                  </a:lnTo>
                  <a:lnTo>
                    <a:pt x="293" y="963"/>
                  </a:lnTo>
                  <a:cubicBezTo>
                    <a:pt x="294" y="968"/>
                    <a:pt x="299" y="971"/>
                    <a:pt x="303" y="971"/>
                  </a:cubicBezTo>
                  <a:lnTo>
                    <a:pt x="436" y="971"/>
                  </a:lnTo>
                  <a:cubicBezTo>
                    <a:pt x="440" y="971"/>
                    <a:pt x="445" y="968"/>
                    <a:pt x="446" y="963"/>
                  </a:cubicBezTo>
                  <a:lnTo>
                    <a:pt x="462" y="908"/>
                  </a:lnTo>
                  <a:lnTo>
                    <a:pt x="478" y="908"/>
                  </a:lnTo>
                  <a:cubicBezTo>
                    <a:pt x="521" y="908"/>
                    <a:pt x="557" y="871"/>
                    <a:pt x="557" y="826"/>
                  </a:cubicBezTo>
                  <a:lnTo>
                    <a:pt x="557" y="634"/>
                  </a:lnTo>
                  <a:cubicBezTo>
                    <a:pt x="665" y="575"/>
                    <a:pt x="739" y="458"/>
                    <a:pt x="739" y="324"/>
                  </a:cubicBezTo>
                  <a:lnTo>
                    <a:pt x="739" y="106"/>
                  </a:lnTo>
                </a:path>
              </a:pathLst>
            </a:custGeom>
            <a:solidFill>
              <a:srgbClr val="2237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2" name="Freeform 356">
              <a:extLst>
                <a:ext uri="{FF2B5EF4-FFF2-40B4-BE49-F238E27FC236}">
                  <a16:creationId xmlns:a16="http://schemas.microsoft.com/office/drawing/2014/main" id="{17A0470F-D524-4E85-9F24-B6B47344F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163" y="2301876"/>
              <a:ext cx="1089025" cy="1184275"/>
            </a:xfrm>
            <a:custGeom>
              <a:avLst/>
              <a:gdLst>
                <a:gd name="T0" fmla="*/ 871 w 1622"/>
                <a:gd name="T1" fmla="*/ 1657 h 1763"/>
                <a:gd name="T2" fmla="*/ 1546 w 1622"/>
                <a:gd name="T3" fmla="*/ 745 h 1763"/>
                <a:gd name="T4" fmla="*/ 1553 w 1622"/>
                <a:gd name="T5" fmla="*/ 532 h 1763"/>
                <a:gd name="T6" fmla="*/ 994 w 1622"/>
                <a:gd name="T7" fmla="*/ 0 h 1763"/>
                <a:gd name="T8" fmla="*/ 940 w 1622"/>
                <a:gd name="T9" fmla="*/ 44 h 1763"/>
                <a:gd name="T10" fmla="*/ 1500 w 1622"/>
                <a:gd name="T11" fmla="*/ 577 h 1763"/>
                <a:gd name="T12" fmla="*/ 1502 w 1622"/>
                <a:gd name="T13" fmla="*/ 693 h 1763"/>
                <a:gd name="T14" fmla="*/ 808 w 1622"/>
                <a:gd name="T15" fmla="*/ 1629 h 1763"/>
                <a:gd name="T16" fmla="*/ 686 w 1622"/>
                <a:gd name="T17" fmla="*/ 1659 h 1763"/>
                <a:gd name="T18" fmla="*/ 27 w 1622"/>
                <a:gd name="T19" fmla="*/ 1278 h 1763"/>
                <a:gd name="T20" fmla="*/ 0 w 1622"/>
                <a:gd name="T21" fmla="*/ 1342 h 1763"/>
                <a:gd name="T22" fmla="*/ 651 w 1622"/>
                <a:gd name="T23" fmla="*/ 1719 h 1763"/>
                <a:gd name="T24" fmla="*/ 871 w 1622"/>
                <a:gd name="T25" fmla="*/ 1657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2" h="1763">
                  <a:moveTo>
                    <a:pt x="871" y="1657"/>
                  </a:moveTo>
                  <a:cubicBezTo>
                    <a:pt x="981" y="1416"/>
                    <a:pt x="1278" y="964"/>
                    <a:pt x="1546" y="745"/>
                  </a:cubicBezTo>
                  <a:cubicBezTo>
                    <a:pt x="1622" y="683"/>
                    <a:pt x="1609" y="588"/>
                    <a:pt x="1553" y="532"/>
                  </a:cubicBezTo>
                  <a:cubicBezTo>
                    <a:pt x="1481" y="463"/>
                    <a:pt x="1108" y="108"/>
                    <a:pt x="994" y="0"/>
                  </a:cubicBezTo>
                  <a:cubicBezTo>
                    <a:pt x="976" y="14"/>
                    <a:pt x="958" y="29"/>
                    <a:pt x="940" y="44"/>
                  </a:cubicBezTo>
                  <a:cubicBezTo>
                    <a:pt x="1056" y="154"/>
                    <a:pt x="1455" y="532"/>
                    <a:pt x="1500" y="577"/>
                  </a:cubicBezTo>
                  <a:cubicBezTo>
                    <a:pt x="1532" y="608"/>
                    <a:pt x="1534" y="665"/>
                    <a:pt x="1502" y="693"/>
                  </a:cubicBezTo>
                  <a:cubicBezTo>
                    <a:pt x="1226" y="930"/>
                    <a:pt x="929" y="1361"/>
                    <a:pt x="808" y="1629"/>
                  </a:cubicBezTo>
                  <a:cubicBezTo>
                    <a:pt x="787" y="1677"/>
                    <a:pt x="717" y="1678"/>
                    <a:pt x="686" y="1659"/>
                  </a:cubicBezTo>
                  <a:lnTo>
                    <a:pt x="27" y="1278"/>
                  </a:lnTo>
                  <a:cubicBezTo>
                    <a:pt x="18" y="1299"/>
                    <a:pt x="9" y="1321"/>
                    <a:pt x="0" y="1342"/>
                  </a:cubicBezTo>
                  <a:lnTo>
                    <a:pt x="651" y="1719"/>
                  </a:lnTo>
                  <a:cubicBezTo>
                    <a:pt x="708" y="1751"/>
                    <a:pt x="823" y="1763"/>
                    <a:pt x="871" y="1657"/>
                  </a:cubicBezTo>
                </a:path>
              </a:pathLst>
            </a:custGeom>
            <a:solidFill>
              <a:srgbClr val="BC87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3" name="Freeform 357">
              <a:extLst>
                <a:ext uri="{FF2B5EF4-FFF2-40B4-BE49-F238E27FC236}">
                  <a16:creationId xmlns:a16="http://schemas.microsoft.com/office/drawing/2014/main" id="{BBE345F6-AB49-4AA6-8D87-C3CACDFC9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862138"/>
              <a:ext cx="830263" cy="68263"/>
            </a:xfrm>
            <a:custGeom>
              <a:avLst/>
              <a:gdLst>
                <a:gd name="T0" fmla="*/ 1224 w 1236"/>
                <a:gd name="T1" fmla="*/ 81 h 103"/>
                <a:gd name="T2" fmla="*/ 1124 w 1236"/>
                <a:gd name="T3" fmla="*/ 37 h 103"/>
                <a:gd name="T4" fmla="*/ 1065 w 1236"/>
                <a:gd name="T5" fmla="*/ 52 h 103"/>
                <a:gd name="T6" fmla="*/ 1014 w 1236"/>
                <a:gd name="T7" fmla="*/ 46 h 103"/>
                <a:gd name="T8" fmla="*/ 962 w 1236"/>
                <a:gd name="T9" fmla="*/ 20 h 103"/>
                <a:gd name="T10" fmla="*/ 898 w 1236"/>
                <a:gd name="T11" fmla="*/ 27 h 103"/>
                <a:gd name="T12" fmla="*/ 851 w 1236"/>
                <a:gd name="T13" fmla="*/ 39 h 103"/>
                <a:gd name="T14" fmla="*/ 800 w 1236"/>
                <a:gd name="T15" fmla="*/ 16 h 103"/>
                <a:gd name="T16" fmla="*/ 745 w 1236"/>
                <a:gd name="T17" fmla="*/ 7 h 103"/>
                <a:gd name="T18" fmla="*/ 688 w 1236"/>
                <a:gd name="T19" fmla="*/ 28 h 103"/>
                <a:gd name="T20" fmla="*/ 587 w 1236"/>
                <a:gd name="T21" fmla="*/ 3 h 103"/>
                <a:gd name="T22" fmla="*/ 534 w 1236"/>
                <a:gd name="T23" fmla="*/ 14 h 103"/>
                <a:gd name="T24" fmla="*/ 483 w 1236"/>
                <a:gd name="T25" fmla="*/ 34 h 103"/>
                <a:gd name="T26" fmla="*/ 376 w 1236"/>
                <a:gd name="T27" fmla="*/ 12 h 103"/>
                <a:gd name="T28" fmla="*/ 274 w 1236"/>
                <a:gd name="T29" fmla="*/ 42 h 103"/>
                <a:gd name="T30" fmla="*/ 217 w 1236"/>
                <a:gd name="T31" fmla="*/ 25 h 103"/>
                <a:gd name="T32" fmla="*/ 161 w 1236"/>
                <a:gd name="T33" fmla="*/ 43 h 103"/>
                <a:gd name="T34" fmla="*/ 116 w 1236"/>
                <a:gd name="T35" fmla="*/ 65 h 103"/>
                <a:gd name="T36" fmla="*/ 57 w 1236"/>
                <a:gd name="T37" fmla="*/ 53 h 103"/>
                <a:gd name="T38" fmla="*/ 14 w 1236"/>
                <a:gd name="T39" fmla="*/ 65 h 103"/>
                <a:gd name="T40" fmla="*/ 35 w 1236"/>
                <a:gd name="T41" fmla="*/ 69 h 103"/>
                <a:gd name="T42" fmla="*/ 66 w 1236"/>
                <a:gd name="T43" fmla="*/ 77 h 103"/>
                <a:gd name="T44" fmla="*/ 125 w 1236"/>
                <a:gd name="T45" fmla="*/ 83 h 103"/>
                <a:gd name="T46" fmla="*/ 182 w 1236"/>
                <a:gd name="T47" fmla="*/ 54 h 103"/>
                <a:gd name="T48" fmla="*/ 289 w 1236"/>
                <a:gd name="T49" fmla="*/ 65 h 103"/>
                <a:gd name="T50" fmla="*/ 394 w 1236"/>
                <a:gd name="T51" fmla="*/ 29 h 103"/>
                <a:gd name="T52" fmla="*/ 443 w 1236"/>
                <a:gd name="T53" fmla="*/ 44 h 103"/>
                <a:gd name="T54" fmla="*/ 503 w 1236"/>
                <a:gd name="T55" fmla="*/ 50 h 103"/>
                <a:gd name="T56" fmla="*/ 588 w 1236"/>
                <a:gd name="T57" fmla="*/ 23 h 103"/>
                <a:gd name="T58" fmla="*/ 689 w 1236"/>
                <a:gd name="T59" fmla="*/ 49 h 103"/>
                <a:gd name="T60" fmla="*/ 775 w 1236"/>
                <a:gd name="T61" fmla="*/ 27 h 103"/>
                <a:gd name="T62" fmla="*/ 878 w 1236"/>
                <a:gd name="T63" fmla="*/ 56 h 103"/>
                <a:gd name="T64" fmla="*/ 968 w 1236"/>
                <a:gd name="T65" fmla="*/ 43 h 103"/>
                <a:gd name="T66" fmla="*/ 1071 w 1236"/>
                <a:gd name="T67" fmla="*/ 71 h 103"/>
                <a:gd name="T68" fmla="*/ 1120 w 1236"/>
                <a:gd name="T69" fmla="*/ 57 h 103"/>
                <a:gd name="T70" fmla="*/ 1162 w 1236"/>
                <a:gd name="T71" fmla="*/ 71 h 103"/>
                <a:gd name="T72" fmla="*/ 1207 w 1236"/>
                <a:gd name="T73" fmla="*/ 97 h 103"/>
                <a:gd name="T74" fmla="*/ 1229 w 1236"/>
                <a:gd name="T75" fmla="*/ 98 h 103"/>
                <a:gd name="T76" fmla="*/ 1224 w 1236"/>
                <a:gd name="T77" fmla="*/ 8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6" h="103">
                  <a:moveTo>
                    <a:pt x="1224" y="81"/>
                  </a:moveTo>
                  <a:cubicBezTo>
                    <a:pt x="1188" y="76"/>
                    <a:pt x="1163" y="37"/>
                    <a:pt x="1124" y="37"/>
                  </a:cubicBezTo>
                  <a:cubicBezTo>
                    <a:pt x="1103" y="37"/>
                    <a:pt x="1085" y="46"/>
                    <a:pt x="1065" y="52"/>
                  </a:cubicBezTo>
                  <a:cubicBezTo>
                    <a:pt x="1047" y="58"/>
                    <a:pt x="1031" y="55"/>
                    <a:pt x="1014" y="46"/>
                  </a:cubicBezTo>
                  <a:cubicBezTo>
                    <a:pt x="997" y="37"/>
                    <a:pt x="981" y="26"/>
                    <a:pt x="962" y="20"/>
                  </a:cubicBezTo>
                  <a:cubicBezTo>
                    <a:pt x="940" y="13"/>
                    <a:pt x="919" y="19"/>
                    <a:pt x="898" y="27"/>
                  </a:cubicBezTo>
                  <a:cubicBezTo>
                    <a:pt x="883" y="33"/>
                    <a:pt x="868" y="41"/>
                    <a:pt x="851" y="39"/>
                  </a:cubicBezTo>
                  <a:cubicBezTo>
                    <a:pt x="833" y="36"/>
                    <a:pt x="816" y="24"/>
                    <a:pt x="800" y="16"/>
                  </a:cubicBezTo>
                  <a:cubicBezTo>
                    <a:pt x="782" y="8"/>
                    <a:pt x="764" y="2"/>
                    <a:pt x="745" y="7"/>
                  </a:cubicBezTo>
                  <a:cubicBezTo>
                    <a:pt x="725" y="11"/>
                    <a:pt x="707" y="22"/>
                    <a:pt x="688" y="28"/>
                  </a:cubicBezTo>
                  <a:cubicBezTo>
                    <a:pt x="652" y="41"/>
                    <a:pt x="622" y="9"/>
                    <a:pt x="587" y="3"/>
                  </a:cubicBezTo>
                  <a:cubicBezTo>
                    <a:pt x="569" y="0"/>
                    <a:pt x="551" y="7"/>
                    <a:pt x="534" y="14"/>
                  </a:cubicBezTo>
                  <a:cubicBezTo>
                    <a:pt x="519" y="22"/>
                    <a:pt x="501" y="34"/>
                    <a:pt x="483" y="34"/>
                  </a:cubicBezTo>
                  <a:cubicBezTo>
                    <a:pt x="446" y="31"/>
                    <a:pt x="415" y="1"/>
                    <a:pt x="376" y="12"/>
                  </a:cubicBezTo>
                  <a:cubicBezTo>
                    <a:pt x="341" y="22"/>
                    <a:pt x="313" y="54"/>
                    <a:pt x="274" y="42"/>
                  </a:cubicBezTo>
                  <a:cubicBezTo>
                    <a:pt x="255" y="36"/>
                    <a:pt x="237" y="27"/>
                    <a:pt x="217" y="25"/>
                  </a:cubicBezTo>
                  <a:cubicBezTo>
                    <a:pt x="197" y="23"/>
                    <a:pt x="178" y="33"/>
                    <a:pt x="161" y="43"/>
                  </a:cubicBezTo>
                  <a:cubicBezTo>
                    <a:pt x="147" y="51"/>
                    <a:pt x="133" y="62"/>
                    <a:pt x="116" y="65"/>
                  </a:cubicBezTo>
                  <a:cubicBezTo>
                    <a:pt x="96" y="69"/>
                    <a:pt x="76" y="59"/>
                    <a:pt x="57" y="53"/>
                  </a:cubicBezTo>
                  <a:cubicBezTo>
                    <a:pt x="50" y="51"/>
                    <a:pt x="0" y="43"/>
                    <a:pt x="14" y="65"/>
                  </a:cubicBezTo>
                  <a:cubicBezTo>
                    <a:pt x="18" y="72"/>
                    <a:pt x="28" y="69"/>
                    <a:pt x="35" y="69"/>
                  </a:cubicBezTo>
                  <a:cubicBezTo>
                    <a:pt x="45" y="70"/>
                    <a:pt x="56" y="74"/>
                    <a:pt x="66" y="77"/>
                  </a:cubicBezTo>
                  <a:cubicBezTo>
                    <a:pt x="85" y="83"/>
                    <a:pt x="105" y="89"/>
                    <a:pt x="125" y="83"/>
                  </a:cubicBezTo>
                  <a:cubicBezTo>
                    <a:pt x="146" y="77"/>
                    <a:pt x="163" y="64"/>
                    <a:pt x="182" y="54"/>
                  </a:cubicBezTo>
                  <a:cubicBezTo>
                    <a:pt x="221" y="33"/>
                    <a:pt x="250" y="61"/>
                    <a:pt x="289" y="65"/>
                  </a:cubicBezTo>
                  <a:cubicBezTo>
                    <a:pt x="329" y="68"/>
                    <a:pt x="356" y="29"/>
                    <a:pt x="394" y="29"/>
                  </a:cubicBezTo>
                  <a:cubicBezTo>
                    <a:pt x="411" y="28"/>
                    <a:pt x="428" y="38"/>
                    <a:pt x="443" y="44"/>
                  </a:cubicBezTo>
                  <a:cubicBezTo>
                    <a:pt x="463" y="52"/>
                    <a:pt x="482" y="56"/>
                    <a:pt x="503" y="50"/>
                  </a:cubicBezTo>
                  <a:cubicBezTo>
                    <a:pt x="530" y="42"/>
                    <a:pt x="558" y="16"/>
                    <a:pt x="588" y="23"/>
                  </a:cubicBezTo>
                  <a:cubicBezTo>
                    <a:pt x="624" y="32"/>
                    <a:pt x="651" y="59"/>
                    <a:pt x="689" y="49"/>
                  </a:cubicBezTo>
                  <a:cubicBezTo>
                    <a:pt x="718" y="41"/>
                    <a:pt x="745" y="17"/>
                    <a:pt x="775" y="27"/>
                  </a:cubicBezTo>
                  <a:cubicBezTo>
                    <a:pt x="811" y="39"/>
                    <a:pt x="838" y="66"/>
                    <a:pt x="878" y="56"/>
                  </a:cubicBezTo>
                  <a:cubicBezTo>
                    <a:pt x="909" y="48"/>
                    <a:pt x="935" y="27"/>
                    <a:pt x="968" y="43"/>
                  </a:cubicBezTo>
                  <a:cubicBezTo>
                    <a:pt x="1003" y="60"/>
                    <a:pt x="1030" y="83"/>
                    <a:pt x="1071" y="71"/>
                  </a:cubicBezTo>
                  <a:cubicBezTo>
                    <a:pt x="1087" y="67"/>
                    <a:pt x="1103" y="58"/>
                    <a:pt x="1120" y="57"/>
                  </a:cubicBezTo>
                  <a:cubicBezTo>
                    <a:pt x="1136" y="56"/>
                    <a:pt x="1149" y="63"/>
                    <a:pt x="1162" y="71"/>
                  </a:cubicBezTo>
                  <a:cubicBezTo>
                    <a:pt x="1177" y="80"/>
                    <a:pt x="1191" y="90"/>
                    <a:pt x="1207" y="97"/>
                  </a:cubicBezTo>
                  <a:cubicBezTo>
                    <a:pt x="1214" y="99"/>
                    <a:pt x="1223" y="103"/>
                    <a:pt x="1229" y="98"/>
                  </a:cubicBezTo>
                  <a:cubicBezTo>
                    <a:pt x="1236" y="93"/>
                    <a:pt x="1233" y="82"/>
                    <a:pt x="1224" y="81"/>
                  </a:cubicBezTo>
                </a:path>
              </a:pathLst>
            </a:custGeom>
            <a:solidFill>
              <a:srgbClr val="88C8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4" name="Freeform 358">
              <a:extLst>
                <a:ext uri="{FF2B5EF4-FFF2-40B4-BE49-F238E27FC236}">
                  <a16:creationId xmlns:a16="http://schemas.microsoft.com/office/drawing/2014/main" id="{23BB6D8A-2F2A-41BB-B112-5901F82C5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893888"/>
              <a:ext cx="830263" cy="69850"/>
            </a:xfrm>
            <a:custGeom>
              <a:avLst/>
              <a:gdLst>
                <a:gd name="T0" fmla="*/ 1224 w 1236"/>
                <a:gd name="T1" fmla="*/ 81 h 104"/>
                <a:gd name="T2" fmla="*/ 1124 w 1236"/>
                <a:gd name="T3" fmla="*/ 37 h 104"/>
                <a:gd name="T4" fmla="*/ 1065 w 1236"/>
                <a:gd name="T5" fmla="*/ 52 h 104"/>
                <a:gd name="T6" fmla="*/ 1014 w 1236"/>
                <a:gd name="T7" fmla="*/ 46 h 104"/>
                <a:gd name="T8" fmla="*/ 962 w 1236"/>
                <a:gd name="T9" fmla="*/ 20 h 104"/>
                <a:gd name="T10" fmla="*/ 898 w 1236"/>
                <a:gd name="T11" fmla="*/ 28 h 104"/>
                <a:gd name="T12" fmla="*/ 851 w 1236"/>
                <a:gd name="T13" fmla="*/ 39 h 104"/>
                <a:gd name="T14" fmla="*/ 800 w 1236"/>
                <a:gd name="T15" fmla="*/ 16 h 104"/>
                <a:gd name="T16" fmla="*/ 745 w 1236"/>
                <a:gd name="T17" fmla="*/ 7 h 104"/>
                <a:gd name="T18" fmla="*/ 688 w 1236"/>
                <a:gd name="T19" fmla="*/ 29 h 104"/>
                <a:gd name="T20" fmla="*/ 587 w 1236"/>
                <a:gd name="T21" fmla="*/ 3 h 104"/>
                <a:gd name="T22" fmla="*/ 534 w 1236"/>
                <a:gd name="T23" fmla="*/ 15 h 104"/>
                <a:gd name="T24" fmla="*/ 483 w 1236"/>
                <a:gd name="T25" fmla="*/ 34 h 104"/>
                <a:gd name="T26" fmla="*/ 376 w 1236"/>
                <a:gd name="T27" fmla="*/ 12 h 104"/>
                <a:gd name="T28" fmla="*/ 274 w 1236"/>
                <a:gd name="T29" fmla="*/ 42 h 104"/>
                <a:gd name="T30" fmla="*/ 217 w 1236"/>
                <a:gd name="T31" fmla="*/ 25 h 104"/>
                <a:gd name="T32" fmla="*/ 161 w 1236"/>
                <a:gd name="T33" fmla="*/ 43 h 104"/>
                <a:gd name="T34" fmla="*/ 116 w 1236"/>
                <a:gd name="T35" fmla="*/ 65 h 104"/>
                <a:gd name="T36" fmla="*/ 57 w 1236"/>
                <a:gd name="T37" fmla="*/ 54 h 104"/>
                <a:gd name="T38" fmla="*/ 14 w 1236"/>
                <a:gd name="T39" fmla="*/ 65 h 104"/>
                <a:gd name="T40" fmla="*/ 35 w 1236"/>
                <a:gd name="T41" fmla="*/ 70 h 104"/>
                <a:gd name="T42" fmla="*/ 66 w 1236"/>
                <a:gd name="T43" fmla="*/ 77 h 104"/>
                <a:gd name="T44" fmla="*/ 125 w 1236"/>
                <a:gd name="T45" fmla="*/ 83 h 104"/>
                <a:gd name="T46" fmla="*/ 182 w 1236"/>
                <a:gd name="T47" fmla="*/ 54 h 104"/>
                <a:gd name="T48" fmla="*/ 289 w 1236"/>
                <a:gd name="T49" fmla="*/ 65 h 104"/>
                <a:gd name="T50" fmla="*/ 394 w 1236"/>
                <a:gd name="T51" fmla="*/ 29 h 104"/>
                <a:gd name="T52" fmla="*/ 443 w 1236"/>
                <a:gd name="T53" fmla="*/ 45 h 104"/>
                <a:gd name="T54" fmla="*/ 503 w 1236"/>
                <a:gd name="T55" fmla="*/ 50 h 104"/>
                <a:gd name="T56" fmla="*/ 588 w 1236"/>
                <a:gd name="T57" fmla="*/ 24 h 104"/>
                <a:gd name="T58" fmla="*/ 689 w 1236"/>
                <a:gd name="T59" fmla="*/ 49 h 104"/>
                <a:gd name="T60" fmla="*/ 775 w 1236"/>
                <a:gd name="T61" fmla="*/ 28 h 104"/>
                <a:gd name="T62" fmla="*/ 878 w 1236"/>
                <a:gd name="T63" fmla="*/ 56 h 104"/>
                <a:gd name="T64" fmla="*/ 968 w 1236"/>
                <a:gd name="T65" fmla="*/ 43 h 104"/>
                <a:gd name="T66" fmla="*/ 1071 w 1236"/>
                <a:gd name="T67" fmla="*/ 71 h 104"/>
                <a:gd name="T68" fmla="*/ 1120 w 1236"/>
                <a:gd name="T69" fmla="*/ 57 h 104"/>
                <a:gd name="T70" fmla="*/ 1162 w 1236"/>
                <a:gd name="T71" fmla="*/ 71 h 104"/>
                <a:gd name="T72" fmla="*/ 1207 w 1236"/>
                <a:gd name="T73" fmla="*/ 97 h 104"/>
                <a:gd name="T74" fmla="*/ 1229 w 1236"/>
                <a:gd name="T75" fmla="*/ 99 h 104"/>
                <a:gd name="T76" fmla="*/ 1224 w 1236"/>
                <a:gd name="T77" fmla="*/ 8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6" h="104">
                  <a:moveTo>
                    <a:pt x="1224" y="81"/>
                  </a:moveTo>
                  <a:cubicBezTo>
                    <a:pt x="1188" y="76"/>
                    <a:pt x="1163" y="37"/>
                    <a:pt x="1124" y="37"/>
                  </a:cubicBezTo>
                  <a:cubicBezTo>
                    <a:pt x="1103" y="38"/>
                    <a:pt x="1085" y="46"/>
                    <a:pt x="1065" y="52"/>
                  </a:cubicBezTo>
                  <a:cubicBezTo>
                    <a:pt x="1047" y="58"/>
                    <a:pt x="1031" y="55"/>
                    <a:pt x="1014" y="46"/>
                  </a:cubicBezTo>
                  <a:cubicBezTo>
                    <a:pt x="997" y="37"/>
                    <a:pt x="981" y="26"/>
                    <a:pt x="962" y="20"/>
                  </a:cubicBezTo>
                  <a:cubicBezTo>
                    <a:pt x="940" y="13"/>
                    <a:pt x="919" y="19"/>
                    <a:pt x="898" y="28"/>
                  </a:cubicBezTo>
                  <a:cubicBezTo>
                    <a:pt x="883" y="33"/>
                    <a:pt x="868" y="41"/>
                    <a:pt x="851" y="39"/>
                  </a:cubicBezTo>
                  <a:cubicBezTo>
                    <a:pt x="833" y="37"/>
                    <a:pt x="816" y="24"/>
                    <a:pt x="800" y="16"/>
                  </a:cubicBezTo>
                  <a:cubicBezTo>
                    <a:pt x="782" y="8"/>
                    <a:pt x="764" y="3"/>
                    <a:pt x="745" y="7"/>
                  </a:cubicBezTo>
                  <a:cubicBezTo>
                    <a:pt x="725" y="11"/>
                    <a:pt x="707" y="22"/>
                    <a:pt x="688" y="29"/>
                  </a:cubicBezTo>
                  <a:cubicBezTo>
                    <a:pt x="652" y="41"/>
                    <a:pt x="622" y="9"/>
                    <a:pt x="587" y="3"/>
                  </a:cubicBezTo>
                  <a:cubicBezTo>
                    <a:pt x="569" y="0"/>
                    <a:pt x="551" y="7"/>
                    <a:pt x="534" y="15"/>
                  </a:cubicBezTo>
                  <a:cubicBezTo>
                    <a:pt x="519" y="22"/>
                    <a:pt x="501" y="34"/>
                    <a:pt x="483" y="34"/>
                  </a:cubicBezTo>
                  <a:cubicBezTo>
                    <a:pt x="446" y="31"/>
                    <a:pt x="415" y="1"/>
                    <a:pt x="376" y="12"/>
                  </a:cubicBezTo>
                  <a:cubicBezTo>
                    <a:pt x="341" y="22"/>
                    <a:pt x="313" y="54"/>
                    <a:pt x="274" y="42"/>
                  </a:cubicBezTo>
                  <a:cubicBezTo>
                    <a:pt x="255" y="36"/>
                    <a:pt x="237" y="27"/>
                    <a:pt x="217" y="25"/>
                  </a:cubicBezTo>
                  <a:cubicBezTo>
                    <a:pt x="197" y="23"/>
                    <a:pt x="178" y="33"/>
                    <a:pt x="161" y="43"/>
                  </a:cubicBezTo>
                  <a:cubicBezTo>
                    <a:pt x="147" y="51"/>
                    <a:pt x="133" y="62"/>
                    <a:pt x="116" y="65"/>
                  </a:cubicBezTo>
                  <a:cubicBezTo>
                    <a:pt x="96" y="69"/>
                    <a:pt x="76" y="59"/>
                    <a:pt x="57" y="54"/>
                  </a:cubicBezTo>
                  <a:cubicBezTo>
                    <a:pt x="50" y="52"/>
                    <a:pt x="0" y="43"/>
                    <a:pt x="14" y="65"/>
                  </a:cubicBezTo>
                  <a:cubicBezTo>
                    <a:pt x="18" y="73"/>
                    <a:pt x="28" y="69"/>
                    <a:pt x="35" y="70"/>
                  </a:cubicBezTo>
                  <a:cubicBezTo>
                    <a:pt x="45" y="70"/>
                    <a:pt x="56" y="74"/>
                    <a:pt x="66" y="77"/>
                  </a:cubicBezTo>
                  <a:cubicBezTo>
                    <a:pt x="85" y="84"/>
                    <a:pt x="105" y="89"/>
                    <a:pt x="125" y="83"/>
                  </a:cubicBezTo>
                  <a:cubicBezTo>
                    <a:pt x="146" y="77"/>
                    <a:pt x="163" y="64"/>
                    <a:pt x="182" y="54"/>
                  </a:cubicBezTo>
                  <a:cubicBezTo>
                    <a:pt x="221" y="33"/>
                    <a:pt x="250" y="62"/>
                    <a:pt x="289" y="65"/>
                  </a:cubicBezTo>
                  <a:cubicBezTo>
                    <a:pt x="329" y="69"/>
                    <a:pt x="356" y="29"/>
                    <a:pt x="394" y="29"/>
                  </a:cubicBezTo>
                  <a:cubicBezTo>
                    <a:pt x="411" y="28"/>
                    <a:pt x="428" y="38"/>
                    <a:pt x="443" y="45"/>
                  </a:cubicBezTo>
                  <a:cubicBezTo>
                    <a:pt x="463" y="53"/>
                    <a:pt x="482" y="57"/>
                    <a:pt x="503" y="50"/>
                  </a:cubicBezTo>
                  <a:cubicBezTo>
                    <a:pt x="530" y="42"/>
                    <a:pt x="558" y="17"/>
                    <a:pt x="588" y="24"/>
                  </a:cubicBezTo>
                  <a:cubicBezTo>
                    <a:pt x="624" y="32"/>
                    <a:pt x="651" y="59"/>
                    <a:pt x="689" y="49"/>
                  </a:cubicBezTo>
                  <a:cubicBezTo>
                    <a:pt x="718" y="41"/>
                    <a:pt x="745" y="18"/>
                    <a:pt x="775" y="28"/>
                  </a:cubicBezTo>
                  <a:cubicBezTo>
                    <a:pt x="811" y="40"/>
                    <a:pt x="838" y="66"/>
                    <a:pt x="878" y="56"/>
                  </a:cubicBezTo>
                  <a:cubicBezTo>
                    <a:pt x="909" y="48"/>
                    <a:pt x="935" y="28"/>
                    <a:pt x="968" y="43"/>
                  </a:cubicBezTo>
                  <a:cubicBezTo>
                    <a:pt x="1003" y="61"/>
                    <a:pt x="1030" y="83"/>
                    <a:pt x="1071" y="71"/>
                  </a:cubicBezTo>
                  <a:cubicBezTo>
                    <a:pt x="1087" y="67"/>
                    <a:pt x="1103" y="58"/>
                    <a:pt x="1120" y="57"/>
                  </a:cubicBezTo>
                  <a:cubicBezTo>
                    <a:pt x="1136" y="56"/>
                    <a:pt x="1149" y="64"/>
                    <a:pt x="1162" y="71"/>
                  </a:cubicBezTo>
                  <a:cubicBezTo>
                    <a:pt x="1177" y="81"/>
                    <a:pt x="1191" y="91"/>
                    <a:pt x="1207" y="97"/>
                  </a:cubicBezTo>
                  <a:cubicBezTo>
                    <a:pt x="1214" y="99"/>
                    <a:pt x="1223" y="104"/>
                    <a:pt x="1229" y="99"/>
                  </a:cubicBezTo>
                  <a:cubicBezTo>
                    <a:pt x="1236" y="93"/>
                    <a:pt x="1233" y="82"/>
                    <a:pt x="1224" y="81"/>
                  </a:cubicBezTo>
                </a:path>
              </a:pathLst>
            </a:custGeom>
            <a:solidFill>
              <a:srgbClr val="88C8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5" name="Freeform 359">
              <a:extLst>
                <a:ext uri="{FF2B5EF4-FFF2-40B4-BE49-F238E27FC236}">
                  <a16:creationId xmlns:a16="http://schemas.microsoft.com/office/drawing/2014/main" id="{011697C6-9D1D-405C-94C6-2B12C8C65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927226"/>
              <a:ext cx="830263" cy="69850"/>
            </a:xfrm>
            <a:custGeom>
              <a:avLst/>
              <a:gdLst>
                <a:gd name="T0" fmla="*/ 1224 w 1236"/>
                <a:gd name="T1" fmla="*/ 80 h 103"/>
                <a:gd name="T2" fmla="*/ 1124 w 1236"/>
                <a:gd name="T3" fmla="*/ 36 h 103"/>
                <a:gd name="T4" fmla="*/ 1065 w 1236"/>
                <a:gd name="T5" fmla="*/ 51 h 103"/>
                <a:gd name="T6" fmla="*/ 1014 w 1236"/>
                <a:gd name="T7" fmla="*/ 45 h 103"/>
                <a:gd name="T8" fmla="*/ 962 w 1236"/>
                <a:gd name="T9" fmla="*/ 19 h 103"/>
                <a:gd name="T10" fmla="*/ 898 w 1236"/>
                <a:gd name="T11" fmla="*/ 27 h 103"/>
                <a:gd name="T12" fmla="*/ 851 w 1236"/>
                <a:gd name="T13" fmla="*/ 38 h 103"/>
                <a:gd name="T14" fmla="*/ 800 w 1236"/>
                <a:gd name="T15" fmla="*/ 15 h 103"/>
                <a:gd name="T16" fmla="*/ 745 w 1236"/>
                <a:gd name="T17" fmla="*/ 6 h 103"/>
                <a:gd name="T18" fmla="*/ 688 w 1236"/>
                <a:gd name="T19" fmla="*/ 28 h 103"/>
                <a:gd name="T20" fmla="*/ 587 w 1236"/>
                <a:gd name="T21" fmla="*/ 3 h 103"/>
                <a:gd name="T22" fmla="*/ 534 w 1236"/>
                <a:gd name="T23" fmla="*/ 14 h 103"/>
                <a:gd name="T24" fmla="*/ 483 w 1236"/>
                <a:gd name="T25" fmla="*/ 33 h 103"/>
                <a:gd name="T26" fmla="*/ 376 w 1236"/>
                <a:gd name="T27" fmla="*/ 11 h 103"/>
                <a:gd name="T28" fmla="*/ 274 w 1236"/>
                <a:gd name="T29" fmla="*/ 41 h 103"/>
                <a:gd name="T30" fmla="*/ 217 w 1236"/>
                <a:gd name="T31" fmla="*/ 24 h 103"/>
                <a:gd name="T32" fmla="*/ 161 w 1236"/>
                <a:gd name="T33" fmla="*/ 42 h 103"/>
                <a:gd name="T34" fmla="*/ 116 w 1236"/>
                <a:gd name="T35" fmla="*/ 64 h 103"/>
                <a:gd name="T36" fmla="*/ 57 w 1236"/>
                <a:gd name="T37" fmla="*/ 53 h 103"/>
                <a:gd name="T38" fmla="*/ 14 w 1236"/>
                <a:gd name="T39" fmla="*/ 65 h 103"/>
                <a:gd name="T40" fmla="*/ 35 w 1236"/>
                <a:gd name="T41" fmla="*/ 69 h 103"/>
                <a:gd name="T42" fmla="*/ 66 w 1236"/>
                <a:gd name="T43" fmla="*/ 77 h 103"/>
                <a:gd name="T44" fmla="*/ 125 w 1236"/>
                <a:gd name="T45" fmla="*/ 83 h 103"/>
                <a:gd name="T46" fmla="*/ 182 w 1236"/>
                <a:gd name="T47" fmla="*/ 53 h 103"/>
                <a:gd name="T48" fmla="*/ 289 w 1236"/>
                <a:gd name="T49" fmla="*/ 64 h 103"/>
                <a:gd name="T50" fmla="*/ 394 w 1236"/>
                <a:gd name="T51" fmla="*/ 28 h 103"/>
                <a:gd name="T52" fmla="*/ 443 w 1236"/>
                <a:gd name="T53" fmla="*/ 44 h 103"/>
                <a:gd name="T54" fmla="*/ 503 w 1236"/>
                <a:gd name="T55" fmla="*/ 49 h 103"/>
                <a:gd name="T56" fmla="*/ 588 w 1236"/>
                <a:gd name="T57" fmla="*/ 23 h 103"/>
                <a:gd name="T58" fmla="*/ 689 w 1236"/>
                <a:gd name="T59" fmla="*/ 48 h 103"/>
                <a:gd name="T60" fmla="*/ 775 w 1236"/>
                <a:gd name="T61" fmla="*/ 27 h 103"/>
                <a:gd name="T62" fmla="*/ 878 w 1236"/>
                <a:gd name="T63" fmla="*/ 55 h 103"/>
                <a:gd name="T64" fmla="*/ 968 w 1236"/>
                <a:gd name="T65" fmla="*/ 43 h 103"/>
                <a:gd name="T66" fmla="*/ 1071 w 1236"/>
                <a:gd name="T67" fmla="*/ 71 h 103"/>
                <a:gd name="T68" fmla="*/ 1120 w 1236"/>
                <a:gd name="T69" fmla="*/ 56 h 103"/>
                <a:gd name="T70" fmla="*/ 1162 w 1236"/>
                <a:gd name="T71" fmla="*/ 71 h 103"/>
                <a:gd name="T72" fmla="*/ 1207 w 1236"/>
                <a:gd name="T73" fmla="*/ 96 h 103"/>
                <a:gd name="T74" fmla="*/ 1229 w 1236"/>
                <a:gd name="T75" fmla="*/ 98 h 103"/>
                <a:gd name="T76" fmla="*/ 1224 w 1236"/>
                <a:gd name="T77" fmla="*/ 8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6" h="103">
                  <a:moveTo>
                    <a:pt x="1224" y="80"/>
                  </a:moveTo>
                  <a:cubicBezTo>
                    <a:pt x="1188" y="76"/>
                    <a:pt x="1163" y="36"/>
                    <a:pt x="1124" y="36"/>
                  </a:cubicBezTo>
                  <a:cubicBezTo>
                    <a:pt x="1103" y="37"/>
                    <a:pt x="1085" y="46"/>
                    <a:pt x="1065" y="51"/>
                  </a:cubicBezTo>
                  <a:cubicBezTo>
                    <a:pt x="1047" y="57"/>
                    <a:pt x="1031" y="55"/>
                    <a:pt x="1014" y="45"/>
                  </a:cubicBezTo>
                  <a:cubicBezTo>
                    <a:pt x="997" y="36"/>
                    <a:pt x="981" y="25"/>
                    <a:pt x="962" y="19"/>
                  </a:cubicBezTo>
                  <a:cubicBezTo>
                    <a:pt x="940" y="12"/>
                    <a:pt x="919" y="19"/>
                    <a:pt x="898" y="27"/>
                  </a:cubicBezTo>
                  <a:cubicBezTo>
                    <a:pt x="883" y="33"/>
                    <a:pt x="868" y="40"/>
                    <a:pt x="851" y="38"/>
                  </a:cubicBezTo>
                  <a:cubicBezTo>
                    <a:pt x="833" y="36"/>
                    <a:pt x="816" y="23"/>
                    <a:pt x="800" y="15"/>
                  </a:cubicBezTo>
                  <a:cubicBezTo>
                    <a:pt x="782" y="7"/>
                    <a:pt x="764" y="2"/>
                    <a:pt x="745" y="6"/>
                  </a:cubicBezTo>
                  <a:cubicBezTo>
                    <a:pt x="725" y="10"/>
                    <a:pt x="707" y="21"/>
                    <a:pt x="688" y="28"/>
                  </a:cubicBezTo>
                  <a:cubicBezTo>
                    <a:pt x="652" y="40"/>
                    <a:pt x="622" y="8"/>
                    <a:pt x="587" y="3"/>
                  </a:cubicBezTo>
                  <a:cubicBezTo>
                    <a:pt x="569" y="0"/>
                    <a:pt x="551" y="6"/>
                    <a:pt x="534" y="14"/>
                  </a:cubicBezTo>
                  <a:cubicBezTo>
                    <a:pt x="519" y="21"/>
                    <a:pt x="501" y="33"/>
                    <a:pt x="483" y="33"/>
                  </a:cubicBezTo>
                  <a:cubicBezTo>
                    <a:pt x="446" y="31"/>
                    <a:pt x="415" y="0"/>
                    <a:pt x="376" y="11"/>
                  </a:cubicBezTo>
                  <a:cubicBezTo>
                    <a:pt x="341" y="21"/>
                    <a:pt x="313" y="53"/>
                    <a:pt x="274" y="41"/>
                  </a:cubicBezTo>
                  <a:cubicBezTo>
                    <a:pt x="255" y="35"/>
                    <a:pt x="237" y="26"/>
                    <a:pt x="217" y="24"/>
                  </a:cubicBezTo>
                  <a:cubicBezTo>
                    <a:pt x="197" y="22"/>
                    <a:pt x="178" y="32"/>
                    <a:pt x="161" y="42"/>
                  </a:cubicBezTo>
                  <a:cubicBezTo>
                    <a:pt x="147" y="50"/>
                    <a:pt x="133" y="61"/>
                    <a:pt x="116" y="64"/>
                  </a:cubicBezTo>
                  <a:cubicBezTo>
                    <a:pt x="96" y="68"/>
                    <a:pt x="76" y="58"/>
                    <a:pt x="57" y="53"/>
                  </a:cubicBezTo>
                  <a:cubicBezTo>
                    <a:pt x="50" y="51"/>
                    <a:pt x="0" y="42"/>
                    <a:pt x="14" y="65"/>
                  </a:cubicBezTo>
                  <a:cubicBezTo>
                    <a:pt x="18" y="72"/>
                    <a:pt x="28" y="68"/>
                    <a:pt x="35" y="69"/>
                  </a:cubicBezTo>
                  <a:cubicBezTo>
                    <a:pt x="45" y="69"/>
                    <a:pt x="56" y="73"/>
                    <a:pt x="66" y="77"/>
                  </a:cubicBezTo>
                  <a:cubicBezTo>
                    <a:pt x="85" y="83"/>
                    <a:pt x="105" y="88"/>
                    <a:pt x="125" y="83"/>
                  </a:cubicBezTo>
                  <a:cubicBezTo>
                    <a:pt x="146" y="76"/>
                    <a:pt x="163" y="64"/>
                    <a:pt x="182" y="53"/>
                  </a:cubicBezTo>
                  <a:cubicBezTo>
                    <a:pt x="221" y="32"/>
                    <a:pt x="250" y="61"/>
                    <a:pt x="289" y="64"/>
                  </a:cubicBezTo>
                  <a:cubicBezTo>
                    <a:pt x="329" y="68"/>
                    <a:pt x="356" y="28"/>
                    <a:pt x="394" y="28"/>
                  </a:cubicBezTo>
                  <a:cubicBezTo>
                    <a:pt x="411" y="28"/>
                    <a:pt x="428" y="38"/>
                    <a:pt x="443" y="44"/>
                  </a:cubicBezTo>
                  <a:cubicBezTo>
                    <a:pt x="463" y="52"/>
                    <a:pt x="482" y="56"/>
                    <a:pt x="503" y="49"/>
                  </a:cubicBezTo>
                  <a:cubicBezTo>
                    <a:pt x="530" y="41"/>
                    <a:pt x="558" y="16"/>
                    <a:pt x="588" y="23"/>
                  </a:cubicBezTo>
                  <a:cubicBezTo>
                    <a:pt x="624" y="31"/>
                    <a:pt x="651" y="58"/>
                    <a:pt x="689" y="48"/>
                  </a:cubicBezTo>
                  <a:cubicBezTo>
                    <a:pt x="718" y="41"/>
                    <a:pt x="745" y="17"/>
                    <a:pt x="775" y="27"/>
                  </a:cubicBezTo>
                  <a:cubicBezTo>
                    <a:pt x="811" y="39"/>
                    <a:pt x="838" y="65"/>
                    <a:pt x="878" y="55"/>
                  </a:cubicBezTo>
                  <a:cubicBezTo>
                    <a:pt x="909" y="47"/>
                    <a:pt x="935" y="27"/>
                    <a:pt x="968" y="43"/>
                  </a:cubicBezTo>
                  <a:cubicBezTo>
                    <a:pt x="1003" y="60"/>
                    <a:pt x="1030" y="82"/>
                    <a:pt x="1071" y="71"/>
                  </a:cubicBezTo>
                  <a:cubicBezTo>
                    <a:pt x="1087" y="66"/>
                    <a:pt x="1103" y="58"/>
                    <a:pt x="1120" y="56"/>
                  </a:cubicBezTo>
                  <a:cubicBezTo>
                    <a:pt x="1136" y="55"/>
                    <a:pt x="1149" y="63"/>
                    <a:pt x="1162" y="71"/>
                  </a:cubicBezTo>
                  <a:cubicBezTo>
                    <a:pt x="1177" y="80"/>
                    <a:pt x="1191" y="90"/>
                    <a:pt x="1207" y="96"/>
                  </a:cubicBezTo>
                  <a:cubicBezTo>
                    <a:pt x="1214" y="98"/>
                    <a:pt x="1223" y="103"/>
                    <a:pt x="1229" y="98"/>
                  </a:cubicBezTo>
                  <a:cubicBezTo>
                    <a:pt x="1236" y="92"/>
                    <a:pt x="1233" y="82"/>
                    <a:pt x="1224" y="80"/>
                  </a:cubicBezTo>
                </a:path>
              </a:pathLst>
            </a:custGeom>
            <a:solidFill>
              <a:srgbClr val="88C8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6" name="Freeform 360">
              <a:extLst>
                <a:ext uri="{FF2B5EF4-FFF2-40B4-BE49-F238E27FC236}">
                  <a16:creationId xmlns:a16="http://schemas.microsoft.com/office/drawing/2014/main" id="{C7F2A763-55C8-4DE8-99DF-384D0C2F2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958976"/>
              <a:ext cx="830263" cy="69850"/>
            </a:xfrm>
            <a:custGeom>
              <a:avLst/>
              <a:gdLst>
                <a:gd name="T0" fmla="*/ 1224 w 1236"/>
                <a:gd name="T1" fmla="*/ 80 h 103"/>
                <a:gd name="T2" fmla="*/ 1124 w 1236"/>
                <a:gd name="T3" fmla="*/ 37 h 103"/>
                <a:gd name="T4" fmla="*/ 1065 w 1236"/>
                <a:gd name="T5" fmla="*/ 52 h 103"/>
                <a:gd name="T6" fmla="*/ 1014 w 1236"/>
                <a:gd name="T7" fmla="*/ 46 h 103"/>
                <a:gd name="T8" fmla="*/ 962 w 1236"/>
                <a:gd name="T9" fmla="*/ 19 h 103"/>
                <a:gd name="T10" fmla="*/ 898 w 1236"/>
                <a:gd name="T11" fmla="*/ 27 h 103"/>
                <a:gd name="T12" fmla="*/ 851 w 1236"/>
                <a:gd name="T13" fmla="*/ 38 h 103"/>
                <a:gd name="T14" fmla="*/ 800 w 1236"/>
                <a:gd name="T15" fmla="*/ 16 h 103"/>
                <a:gd name="T16" fmla="*/ 745 w 1236"/>
                <a:gd name="T17" fmla="*/ 6 h 103"/>
                <a:gd name="T18" fmla="*/ 688 w 1236"/>
                <a:gd name="T19" fmla="*/ 28 h 103"/>
                <a:gd name="T20" fmla="*/ 587 w 1236"/>
                <a:gd name="T21" fmla="*/ 3 h 103"/>
                <a:gd name="T22" fmla="*/ 534 w 1236"/>
                <a:gd name="T23" fmla="*/ 14 h 103"/>
                <a:gd name="T24" fmla="*/ 483 w 1236"/>
                <a:gd name="T25" fmla="*/ 33 h 103"/>
                <a:gd name="T26" fmla="*/ 376 w 1236"/>
                <a:gd name="T27" fmla="*/ 11 h 103"/>
                <a:gd name="T28" fmla="*/ 274 w 1236"/>
                <a:gd name="T29" fmla="*/ 41 h 103"/>
                <a:gd name="T30" fmla="*/ 217 w 1236"/>
                <a:gd name="T31" fmla="*/ 24 h 103"/>
                <a:gd name="T32" fmla="*/ 161 w 1236"/>
                <a:gd name="T33" fmla="*/ 42 h 103"/>
                <a:gd name="T34" fmla="*/ 116 w 1236"/>
                <a:gd name="T35" fmla="*/ 65 h 103"/>
                <a:gd name="T36" fmla="*/ 57 w 1236"/>
                <a:gd name="T37" fmla="*/ 53 h 103"/>
                <a:gd name="T38" fmla="*/ 14 w 1236"/>
                <a:gd name="T39" fmla="*/ 65 h 103"/>
                <a:gd name="T40" fmla="*/ 35 w 1236"/>
                <a:gd name="T41" fmla="*/ 69 h 103"/>
                <a:gd name="T42" fmla="*/ 66 w 1236"/>
                <a:gd name="T43" fmla="*/ 77 h 103"/>
                <a:gd name="T44" fmla="*/ 125 w 1236"/>
                <a:gd name="T45" fmla="*/ 83 h 103"/>
                <a:gd name="T46" fmla="*/ 182 w 1236"/>
                <a:gd name="T47" fmla="*/ 54 h 103"/>
                <a:gd name="T48" fmla="*/ 289 w 1236"/>
                <a:gd name="T49" fmla="*/ 64 h 103"/>
                <a:gd name="T50" fmla="*/ 394 w 1236"/>
                <a:gd name="T51" fmla="*/ 28 h 103"/>
                <a:gd name="T52" fmla="*/ 443 w 1236"/>
                <a:gd name="T53" fmla="*/ 44 h 103"/>
                <a:gd name="T54" fmla="*/ 503 w 1236"/>
                <a:gd name="T55" fmla="*/ 50 h 103"/>
                <a:gd name="T56" fmla="*/ 588 w 1236"/>
                <a:gd name="T57" fmla="*/ 23 h 103"/>
                <a:gd name="T58" fmla="*/ 689 w 1236"/>
                <a:gd name="T59" fmla="*/ 48 h 103"/>
                <a:gd name="T60" fmla="*/ 775 w 1236"/>
                <a:gd name="T61" fmla="*/ 27 h 103"/>
                <a:gd name="T62" fmla="*/ 878 w 1236"/>
                <a:gd name="T63" fmla="*/ 55 h 103"/>
                <a:gd name="T64" fmla="*/ 968 w 1236"/>
                <a:gd name="T65" fmla="*/ 43 h 103"/>
                <a:gd name="T66" fmla="*/ 1071 w 1236"/>
                <a:gd name="T67" fmla="*/ 71 h 103"/>
                <a:gd name="T68" fmla="*/ 1120 w 1236"/>
                <a:gd name="T69" fmla="*/ 57 h 103"/>
                <a:gd name="T70" fmla="*/ 1162 w 1236"/>
                <a:gd name="T71" fmla="*/ 71 h 103"/>
                <a:gd name="T72" fmla="*/ 1207 w 1236"/>
                <a:gd name="T73" fmla="*/ 96 h 103"/>
                <a:gd name="T74" fmla="*/ 1229 w 1236"/>
                <a:gd name="T75" fmla="*/ 98 h 103"/>
                <a:gd name="T76" fmla="*/ 1224 w 1236"/>
                <a:gd name="T77" fmla="*/ 8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36" h="103">
                  <a:moveTo>
                    <a:pt x="1224" y="80"/>
                  </a:moveTo>
                  <a:cubicBezTo>
                    <a:pt x="1188" y="76"/>
                    <a:pt x="1163" y="37"/>
                    <a:pt x="1124" y="37"/>
                  </a:cubicBezTo>
                  <a:cubicBezTo>
                    <a:pt x="1103" y="37"/>
                    <a:pt x="1085" y="46"/>
                    <a:pt x="1065" y="52"/>
                  </a:cubicBezTo>
                  <a:cubicBezTo>
                    <a:pt x="1047" y="57"/>
                    <a:pt x="1031" y="55"/>
                    <a:pt x="1014" y="46"/>
                  </a:cubicBezTo>
                  <a:cubicBezTo>
                    <a:pt x="997" y="37"/>
                    <a:pt x="981" y="25"/>
                    <a:pt x="962" y="19"/>
                  </a:cubicBezTo>
                  <a:cubicBezTo>
                    <a:pt x="940" y="13"/>
                    <a:pt x="919" y="19"/>
                    <a:pt x="898" y="27"/>
                  </a:cubicBezTo>
                  <a:cubicBezTo>
                    <a:pt x="883" y="33"/>
                    <a:pt x="868" y="40"/>
                    <a:pt x="851" y="38"/>
                  </a:cubicBezTo>
                  <a:cubicBezTo>
                    <a:pt x="833" y="36"/>
                    <a:pt x="816" y="23"/>
                    <a:pt x="800" y="16"/>
                  </a:cubicBezTo>
                  <a:cubicBezTo>
                    <a:pt x="782" y="7"/>
                    <a:pt x="764" y="2"/>
                    <a:pt x="745" y="6"/>
                  </a:cubicBezTo>
                  <a:cubicBezTo>
                    <a:pt x="725" y="11"/>
                    <a:pt x="707" y="21"/>
                    <a:pt x="688" y="28"/>
                  </a:cubicBezTo>
                  <a:cubicBezTo>
                    <a:pt x="652" y="40"/>
                    <a:pt x="622" y="9"/>
                    <a:pt x="587" y="3"/>
                  </a:cubicBezTo>
                  <a:cubicBezTo>
                    <a:pt x="569" y="0"/>
                    <a:pt x="551" y="6"/>
                    <a:pt x="534" y="14"/>
                  </a:cubicBezTo>
                  <a:cubicBezTo>
                    <a:pt x="519" y="21"/>
                    <a:pt x="501" y="33"/>
                    <a:pt x="483" y="33"/>
                  </a:cubicBezTo>
                  <a:cubicBezTo>
                    <a:pt x="446" y="31"/>
                    <a:pt x="415" y="0"/>
                    <a:pt x="376" y="11"/>
                  </a:cubicBezTo>
                  <a:cubicBezTo>
                    <a:pt x="341" y="21"/>
                    <a:pt x="313" y="53"/>
                    <a:pt x="274" y="41"/>
                  </a:cubicBezTo>
                  <a:cubicBezTo>
                    <a:pt x="255" y="35"/>
                    <a:pt x="237" y="26"/>
                    <a:pt x="217" y="24"/>
                  </a:cubicBezTo>
                  <a:cubicBezTo>
                    <a:pt x="197" y="23"/>
                    <a:pt x="178" y="32"/>
                    <a:pt x="161" y="42"/>
                  </a:cubicBezTo>
                  <a:cubicBezTo>
                    <a:pt x="147" y="50"/>
                    <a:pt x="133" y="61"/>
                    <a:pt x="116" y="65"/>
                  </a:cubicBezTo>
                  <a:cubicBezTo>
                    <a:pt x="96" y="69"/>
                    <a:pt x="76" y="58"/>
                    <a:pt x="57" y="53"/>
                  </a:cubicBezTo>
                  <a:cubicBezTo>
                    <a:pt x="50" y="51"/>
                    <a:pt x="0" y="43"/>
                    <a:pt x="14" y="65"/>
                  </a:cubicBezTo>
                  <a:cubicBezTo>
                    <a:pt x="18" y="72"/>
                    <a:pt x="28" y="68"/>
                    <a:pt x="35" y="69"/>
                  </a:cubicBezTo>
                  <a:cubicBezTo>
                    <a:pt x="45" y="70"/>
                    <a:pt x="56" y="73"/>
                    <a:pt x="66" y="77"/>
                  </a:cubicBezTo>
                  <a:cubicBezTo>
                    <a:pt x="85" y="83"/>
                    <a:pt x="105" y="89"/>
                    <a:pt x="125" y="83"/>
                  </a:cubicBezTo>
                  <a:cubicBezTo>
                    <a:pt x="146" y="77"/>
                    <a:pt x="163" y="64"/>
                    <a:pt x="182" y="54"/>
                  </a:cubicBezTo>
                  <a:cubicBezTo>
                    <a:pt x="221" y="32"/>
                    <a:pt x="250" y="61"/>
                    <a:pt x="289" y="64"/>
                  </a:cubicBezTo>
                  <a:cubicBezTo>
                    <a:pt x="329" y="68"/>
                    <a:pt x="356" y="28"/>
                    <a:pt x="394" y="28"/>
                  </a:cubicBezTo>
                  <a:cubicBezTo>
                    <a:pt x="411" y="28"/>
                    <a:pt x="428" y="38"/>
                    <a:pt x="443" y="44"/>
                  </a:cubicBezTo>
                  <a:cubicBezTo>
                    <a:pt x="463" y="52"/>
                    <a:pt x="482" y="56"/>
                    <a:pt x="503" y="50"/>
                  </a:cubicBezTo>
                  <a:cubicBezTo>
                    <a:pt x="530" y="41"/>
                    <a:pt x="558" y="16"/>
                    <a:pt x="588" y="23"/>
                  </a:cubicBezTo>
                  <a:cubicBezTo>
                    <a:pt x="624" y="31"/>
                    <a:pt x="651" y="59"/>
                    <a:pt x="689" y="48"/>
                  </a:cubicBezTo>
                  <a:cubicBezTo>
                    <a:pt x="718" y="41"/>
                    <a:pt x="745" y="17"/>
                    <a:pt x="775" y="27"/>
                  </a:cubicBezTo>
                  <a:cubicBezTo>
                    <a:pt x="811" y="39"/>
                    <a:pt x="838" y="66"/>
                    <a:pt x="878" y="55"/>
                  </a:cubicBezTo>
                  <a:cubicBezTo>
                    <a:pt x="909" y="47"/>
                    <a:pt x="935" y="27"/>
                    <a:pt x="968" y="43"/>
                  </a:cubicBezTo>
                  <a:cubicBezTo>
                    <a:pt x="1003" y="60"/>
                    <a:pt x="1030" y="82"/>
                    <a:pt x="1071" y="71"/>
                  </a:cubicBezTo>
                  <a:cubicBezTo>
                    <a:pt x="1087" y="66"/>
                    <a:pt x="1103" y="58"/>
                    <a:pt x="1120" y="57"/>
                  </a:cubicBezTo>
                  <a:cubicBezTo>
                    <a:pt x="1136" y="56"/>
                    <a:pt x="1149" y="63"/>
                    <a:pt x="1162" y="71"/>
                  </a:cubicBezTo>
                  <a:cubicBezTo>
                    <a:pt x="1177" y="80"/>
                    <a:pt x="1191" y="90"/>
                    <a:pt x="1207" y="96"/>
                  </a:cubicBezTo>
                  <a:cubicBezTo>
                    <a:pt x="1214" y="99"/>
                    <a:pt x="1223" y="103"/>
                    <a:pt x="1229" y="98"/>
                  </a:cubicBezTo>
                  <a:cubicBezTo>
                    <a:pt x="1236" y="93"/>
                    <a:pt x="1233" y="82"/>
                    <a:pt x="1224" y="80"/>
                  </a:cubicBezTo>
                </a:path>
              </a:pathLst>
            </a:custGeom>
            <a:solidFill>
              <a:srgbClr val="88C8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7" name="Freeform 361">
              <a:extLst>
                <a:ext uri="{FF2B5EF4-FFF2-40B4-BE49-F238E27FC236}">
                  <a16:creationId xmlns:a16="http://schemas.microsoft.com/office/drawing/2014/main" id="{B0F25941-662D-47FF-8CDC-1C56C6B7B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5313" y="1808163"/>
              <a:ext cx="644525" cy="65088"/>
            </a:xfrm>
            <a:custGeom>
              <a:avLst/>
              <a:gdLst>
                <a:gd name="T0" fmla="*/ 952 w 961"/>
                <a:gd name="T1" fmla="*/ 42 h 98"/>
                <a:gd name="T2" fmla="*/ 904 w 961"/>
                <a:gd name="T3" fmla="*/ 44 h 98"/>
                <a:gd name="T4" fmla="*/ 856 w 961"/>
                <a:gd name="T5" fmla="*/ 32 h 98"/>
                <a:gd name="T6" fmla="*/ 799 w 961"/>
                <a:gd name="T7" fmla="*/ 24 h 98"/>
                <a:gd name="T8" fmla="*/ 751 w 961"/>
                <a:gd name="T9" fmla="*/ 28 h 98"/>
                <a:gd name="T10" fmla="*/ 698 w 961"/>
                <a:gd name="T11" fmla="*/ 10 h 98"/>
                <a:gd name="T12" fmla="*/ 644 w 961"/>
                <a:gd name="T13" fmla="*/ 25 h 98"/>
                <a:gd name="T14" fmla="*/ 592 w 961"/>
                <a:gd name="T15" fmla="*/ 2 h 98"/>
                <a:gd name="T16" fmla="*/ 563 w 961"/>
                <a:gd name="T17" fmla="*/ 11 h 98"/>
                <a:gd name="T18" fmla="*/ 535 w 961"/>
                <a:gd name="T19" fmla="*/ 23 h 98"/>
                <a:gd name="T20" fmla="*/ 513 w 961"/>
                <a:gd name="T21" fmla="*/ 9 h 98"/>
                <a:gd name="T22" fmla="*/ 482 w 961"/>
                <a:gd name="T23" fmla="*/ 0 h 98"/>
                <a:gd name="T24" fmla="*/ 452 w 961"/>
                <a:gd name="T25" fmla="*/ 8 h 98"/>
                <a:gd name="T26" fmla="*/ 423 w 961"/>
                <a:gd name="T27" fmla="*/ 24 h 98"/>
                <a:gd name="T28" fmla="*/ 401 w 961"/>
                <a:gd name="T29" fmla="*/ 12 h 98"/>
                <a:gd name="T30" fmla="*/ 372 w 961"/>
                <a:gd name="T31" fmla="*/ 2 h 98"/>
                <a:gd name="T32" fmla="*/ 320 w 961"/>
                <a:gd name="T33" fmla="*/ 23 h 98"/>
                <a:gd name="T34" fmla="*/ 274 w 961"/>
                <a:gd name="T35" fmla="*/ 12 h 98"/>
                <a:gd name="T36" fmla="*/ 214 w 961"/>
                <a:gd name="T37" fmla="*/ 24 h 98"/>
                <a:gd name="T38" fmla="*/ 194 w 961"/>
                <a:gd name="T39" fmla="*/ 38 h 98"/>
                <a:gd name="T40" fmla="*/ 169 w 961"/>
                <a:gd name="T41" fmla="*/ 26 h 98"/>
                <a:gd name="T42" fmla="*/ 104 w 961"/>
                <a:gd name="T43" fmla="*/ 33 h 98"/>
                <a:gd name="T44" fmla="*/ 82 w 961"/>
                <a:gd name="T45" fmla="*/ 49 h 98"/>
                <a:gd name="T46" fmla="*/ 57 w 961"/>
                <a:gd name="T47" fmla="*/ 42 h 98"/>
                <a:gd name="T48" fmla="*/ 5 w 961"/>
                <a:gd name="T49" fmla="*/ 49 h 98"/>
                <a:gd name="T50" fmla="*/ 29 w 961"/>
                <a:gd name="T51" fmla="*/ 77 h 98"/>
                <a:gd name="T52" fmla="*/ 57 w 961"/>
                <a:gd name="T53" fmla="*/ 89 h 98"/>
                <a:gd name="T54" fmla="*/ 92 w 961"/>
                <a:gd name="T55" fmla="*/ 91 h 98"/>
                <a:gd name="T56" fmla="*/ 135 w 961"/>
                <a:gd name="T57" fmla="*/ 63 h 98"/>
                <a:gd name="T58" fmla="*/ 188 w 961"/>
                <a:gd name="T59" fmla="*/ 79 h 98"/>
                <a:gd name="T60" fmla="*/ 242 w 961"/>
                <a:gd name="T61" fmla="*/ 56 h 98"/>
                <a:gd name="T62" fmla="*/ 300 w 961"/>
                <a:gd name="T63" fmla="*/ 70 h 98"/>
                <a:gd name="T64" fmla="*/ 353 w 961"/>
                <a:gd name="T65" fmla="*/ 50 h 98"/>
                <a:gd name="T66" fmla="*/ 403 w 961"/>
                <a:gd name="T67" fmla="*/ 62 h 98"/>
                <a:gd name="T68" fmla="*/ 459 w 961"/>
                <a:gd name="T69" fmla="*/ 54 h 98"/>
                <a:gd name="T70" fmla="*/ 481 w 961"/>
                <a:gd name="T71" fmla="*/ 42 h 98"/>
                <a:gd name="T72" fmla="*/ 509 w 961"/>
                <a:gd name="T73" fmla="*/ 58 h 98"/>
                <a:gd name="T74" fmla="*/ 566 w 961"/>
                <a:gd name="T75" fmla="*/ 59 h 98"/>
                <a:gd name="T76" fmla="*/ 590 w 961"/>
                <a:gd name="T77" fmla="*/ 44 h 98"/>
                <a:gd name="T78" fmla="*/ 615 w 961"/>
                <a:gd name="T79" fmla="*/ 56 h 98"/>
                <a:gd name="T80" fmla="*/ 671 w 961"/>
                <a:gd name="T81" fmla="*/ 69 h 98"/>
                <a:gd name="T82" fmla="*/ 721 w 961"/>
                <a:gd name="T83" fmla="*/ 56 h 98"/>
                <a:gd name="T84" fmla="*/ 786 w 961"/>
                <a:gd name="T85" fmla="*/ 78 h 98"/>
                <a:gd name="T86" fmla="*/ 818 w 961"/>
                <a:gd name="T87" fmla="*/ 63 h 98"/>
                <a:gd name="T88" fmla="*/ 848 w 961"/>
                <a:gd name="T89" fmla="*/ 81 h 98"/>
                <a:gd name="T90" fmla="*/ 921 w 961"/>
                <a:gd name="T91" fmla="*/ 82 h 98"/>
                <a:gd name="T92" fmla="*/ 953 w 961"/>
                <a:gd name="T93" fmla="*/ 71 h 98"/>
                <a:gd name="T94" fmla="*/ 952 w 961"/>
                <a:gd name="T95" fmla="*/ 4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1" h="98">
                  <a:moveTo>
                    <a:pt x="952" y="42"/>
                  </a:moveTo>
                  <a:cubicBezTo>
                    <a:pt x="940" y="30"/>
                    <a:pt x="917" y="36"/>
                    <a:pt x="904" y="44"/>
                  </a:cubicBezTo>
                  <a:cubicBezTo>
                    <a:pt x="881" y="59"/>
                    <a:pt x="874" y="45"/>
                    <a:pt x="856" y="32"/>
                  </a:cubicBezTo>
                  <a:cubicBezTo>
                    <a:pt x="840" y="21"/>
                    <a:pt x="818" y="17"/>
                    <a:pt x="799" y="24"/>
                  </a:cubicBezTo>
                  <a:cubicBezTo>
                    <a:pt x="779" y="32"/>
                    <a:pt x="771" y="43"/>
                    <a:pt x="751" y="28"/>
                  </a:cubicBezTo>
                  <a:cubicBezTo>
                    <a:pt x="735" y="15"/>
                    <a:pt x="719" y="6"/>
                    <a:pt x="698" y="10"/>
                  </a:cubicBezTo>
                  <a:cubicBezTo>
                    <a:pt x="679" y="13"/>
                    <a:pt x="663" y="38"/>
                    <a:pt x="644" y="25"/>
                  </a:cubicBezTo>
                  <a:cubicBezTo>
                    <a:pt x="627" y="13"/>
                    <a:pt x="614" y="2"/>
                    <a:pt x="592" y="2"/>
                  </a:cubicBezTo>
                  <a:cubicBezTo>
                    <a:pt x="581" y="3"/>
                    <a:pt x="572" y="6"/>
                    <a:pt x="563" y="11"/>
                  </a:cubicBezTo>
                  <a:cubicBezTo>
                    <a:pt x="554" y="17"/>
                    <a:pt x="546" y="27"/>
                    <a:pt x="535" y="23"/>
                  </a:cubicBezTo>
                  <a:cubicBezTo>
                    <a:pt x="526" y="21"/>
                    <a:pt x="520" y="14"/>
                    <a:pt x="513" y="9"/>
                  </a:cubicBezTo>
                  <a:cubicBezTo>
                    <a:pt x="504" y="3"/>
                    <a:pt x="493" y="0"/>
                    <a:pt x="482" y="0"/>
                  </a:cubicBezTo>
                  <a:cubicBezTo>
                    <a:pt x="471" y="0"/>
                    <a:pt x="461" y="2"/>
                    <a:pt x="452" y="8"/>
                  </a:cubicBezTo>
                  <a:cubicBezTo>
                    <a:pt x="443" y="13"/>
                    <a:pt x="435" y="24"/>
                    <a:pt x="423" y="24"/>
                  </a:cubicBezTo>
                  <a:cubicBezTo>
                    <a:pt x="414" y="23"/>
                    <a:pt x="408" y="17"/>
                    <a:pt x="401" y="12"/>
                  </a:cubicBezTo>
                  <a:cubicBezTo>
                    <a:pt x="393" y="6"/>
                    <a:pt x="383" y="3"/>
                    <a:pt x="372" y="2"/>
                  </a:cubicBezTo>
                  <a:cubicBezTo>
                    <a:pt x="350" y="1"/>
                    <a:pt x="338" y="13"/>
                    <a:pt x="320" y="23"/>
                  </a:cubicBezTo>
                  <a:cubicBezTo>
                    <a:pt x="302" y="34"/>
                    <a:pt x="291" y="17"/>
                    <a:pt x="274" y="12"/>
                  </a:cubicBezTo>
                  <a:cubicBezTo>
                    <a:pt x="253" y="5"/>
                    <a:pt x="231" y="10"/>
                    <a:pt x="214" y="24"/>
                  </a:cubicBezTo>
                  <a:cubicBezTo>
                    <a:pt x="208" y="29"/>
                    <a:pt x="202" y="37"/>
                    <a:pt x="194" y="38"/>
                  </a:cubicBezTo>
                  <a:cubicBezTo>
                    <a:pt x="185" y="39"/>
                    <a:pt x="176" y="31"/>
                    <a:pt x="169" y="26"/>
                  </a:cubicBezTo>
                  <a:cubicBezTo>
                    <a:pt x="148" y="14"/>
                    <a:pt x="122" y="19"/>
                    <a:pt x="104" y="33"/>
                  </a:cubicBezTo>
                  <a:cubicBezTo>
                    <a:pt x="97" y="39"/>
                    <a:pt x="91" y="47"/>
                    <a:pt x="82" y="49"/>
                  </a:cubicBezTo>
                  <a:cubicBezTo>
                    <a:pt x="72" y="53"/>
                    <a:pt x="65" y="46"/>
                    <a:pt x="57" y="42"/>
                  </a:cubicBezTo>
                  <a:cubicBezTo>
                    <a:pt x="42" y="34"/>
                    <a:pt x="12" y="28"/>
                    <a:pt x="5" y="49"/>
                  </a:cubicBezTo>
                  <a:cubicBezTo>
                    <a:pt x="0" y="66"/>
                    <a:pt x="14" y="77"/>
                    <a:pt x="29" y="77"/>
                  </a:cubicBezTo>
                  <a:cubicBezTo>
                    <a:pt x="39" y="76"/>
                    <a:pt x="47" y="86"/>
                    <a:pt x="57" y="89"/>
                  </a:cubicBezTo>
                  <a:cubicBezTo>
                    <a:pt x="68" y="94"/>
                    <a:pt x="81" y="94"/>
                    <a:pt x="92" y="91"/>
                  </a:cubicBezTo>
                  <a:cubicBezTo>
                    <a:pt x="111" y="86"/>
                    <a:pt x="119" y="71"/>
                    <a:pt x="135" y="63"/>
                  </a:cubicBezTo>
                  <a:cubicBezTo>
                    <a:pt x="151" y="54"/>
                    <a:pt x="171" y="78"/>
                    <a:pt x="188" y="79"/>
                  </a:cubicBezTo>
                  <a:cubicBezTo>
                    <a:pt x="210" y="80"/>
                    <a:pt x="227" y="69"/>
                    <a:pt x="242" y="56"/>
                  </a:cubicBezTo>
                  <a:cubicBezTo>
                    <a:pt x="259" y="41"/>
                    <a:pt x="281" y="67"/>
                    <a:pt x="300" y="70"/>
                  </a:cubicBezTo>
                  <a:cubicBezTo>
                    <a:pt x="322" y="73"/>
                    <a:pt x="336" y="63"/>
                    <a:pt x="353" y="50"/>
                  </a:cubicBezTo>
                  <a:cubicBezTo>
                    <a:pt x="372" y="35"/>
                    <a:pt x="386" y="54"/>
                    <a:pt x="403" y="62"/>
                  </a:cubicBezTo>
                  <a:cubicBezTo>
                    <a:pt x="421" y="70"/>
                    <a:pt x="444" y="65"/>
                    <a:pt x="459" y="54"/>
                  </a:cubicBezTo>
                  <a:cubicBezTo>
                    <a:pt x="466" y="49"/>
                    <a:pt x="472" y="43"/>
                    <a:pt x="481" y="42"/>
                  </a:cubicBezTo>
                  <a:cubicBezTo>
                    <a:pt x="491" y="41"/>
                    <a:pt x="501" y="53"/>
                    <a:pt x="509" y="58"/>
                  </a:cubicBezTo>
                  <a:cubicBezTo>
                    <a:pt x="527" y="68"/>
                    <a:pt x="548" y="68"/>
                    <a:pt x="566" y="59"/>
                  </a:cubicBezTo>
                  <a:cubicBezTo>
                    <a:pt x="574" y="54"/>
                    <a:pt x="581" y="46"/>
                    <a:pt x="590" y="44"/>
                  </a:cubicBezTo>
                  <a:cubicBezTo>
                    <a:pt x="600" y="41"/>
                    <a:pt x="608" y="50"/>
                    <a:pt x="615" y="56"/>
                  </a:cubicBezTo>
                  <a:cubicBezTo>
                    <a:pt x="630" y="68"/>
                    <a:pt x="651" y="74"/>
                    <a:pt x="671" y="69"/>
                  </a:cubicBezTo>
                  <a:cubicBezTo>
                    <a:pt x="687" y="64"/>
                    <a:pt x="703" y="42"/>
                    <a:pt x="721" y="56"/>
                  </a:cubicBezTo>
                  <a:cubicBezTo>
                    <a:pt x="741" y="72"/>
                    <a:pt x="759" y="85"/>
                    <a:pt x="786" y="78"/>
                  </a:cubicBezTo>
                  <a:cubicBezTo>
                    <a:pt x="798" y="75"/>
                    <a:pt x="807" y="65"/>
                    <a:pt x="818" y="63"/>
                  </a:cubicBezTo>
                  <a:cubicBezTo>
                    <a:pt x="831" y="61"/>
                    <a:pt x="839" y="74"/>
                    <a:pt x="848" y="81"/>
                  </a:cubicBezTo>
                  <a:cubicBezTo>
                    <a:pt x="872" y="98"/>
                    <a:pt x="897" y="96"/>
                    <a:pt x="921" y="82"/>
                  </a:cubicBezTo>
                  <a:cubicBezTo>
                    <a:pt x="931" y="75"/>
                    <a:pt x="944" y="81"/>
                    <a:pt x="953" y="71"/>
                  </a:cubicBezTo>
                  <a:cubicBezTo>
                    <a:pt x="961" y="63"/>
                    <a:pt x="960" y="50"/>
                    <a:pt x="952" y="42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8" name="Freeform 362">
              <a:extLst>
                <a:ext uri="{FF2B5EF4-FFF2-40B4-BE49-F238E27FC236}">
                  <a16:creationId xmlns:a16="http://schemas.microsoft.com/office/drawing/2014/main" id="{E70A73DC-EBCC-4E36-861B-7FC9F32A7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76" y="3729038"/>
              <a:ext cx="136525" cy="266700"/>
            </a:xfrm>
            <a:custGeom>
              <a:avLst/>
              <a:gdLst>
                <a:gd name="T0" fmla="*/ 136 w 202"/>
                <a:gd name="T1" fmla="*/ 386 h 397"/>
                <a:gd name="T2" fmla="*/ 152 w 202"/>
                <a:gd name="T3" fmla="*/ 277 h 397"/>
                <a:gd name="T4" fmla="*/ 164 w 202"/>
                <a:gd name="T5" fmla="*/ 206 h 397"/>
                <a:gd name="T6" fmla="*/ 154 w 202"/>
                <a:gd name="T7" fmla="*/ 105 h 397"/>
                <a:gd name="T8" fmla="*/ 123 w 202"/>
                <a:gd name="T9" fmla="*/ 58 h 397"/>
                <a:gd name="T10" fmla="*/ 112 w 202"/>
                <a:gd name="T11" fmla="*/ 0 h 397"/>
                <a:gd name="T12" fmla="*/ 0 w 202"/>
                <a:gd name="T13" fmla="*/ 16 h 397"/>
                <a:gd name="T14" fmla="*/ 57 w 202"/>
                <a:gd name="T15" fmla="*/ 397 h 397"/>
                <a:gd name="T16" fmla="*/ 136 w 202"/>
                <a:gd name="T17" fmla="*/ 38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397">
                  <a:moveTo>
                    <a:pt x="136" y="386"/>
                  </a:moveTo>
                  <a:cubicBezTo>
                    <a:pt x="174" y="347"/>
                    <a:pt x="179" y="311"/>
                    <a:pt x="152" y="277"/>
                  </a:cubicBezTo>
                  <a:cubicBezTo>
                    <a:pt x="138" y="259"/>
                    <a:pt x="150" y="225"/>
                    <a:pt x="164" y="206"/>
                  </a:cubicBezTo>
                  <a:cubicBezTo>
                    <a:pt x="202" y="157"/>
                    <a:pt x="184" y="121"/>
                    <a:pt x="154" y="105"/>
                  </a:cubicBezTo>
                  <a:cubicBezTo>
                    <a:pt x="132" y="94"/>
                    <a:pt x="114" y="88"/>
                    <a:pt x="123" y="58"/>
                  </a:cubicBezTo>
                  <a:cubicBezTo>
                    <a:pt x="135" y="22"/>
                    <a:pt x="112" y="0"/>
                    <a:pt x="112" y="0"/>
                  </a:cubicBezTo>
                  <a:lnTo>
                    <a:pt x="0" y="16"/>
                  </a:lnTo>
                  <a:lnTo>
                    <a:pt x="57" y="397"/>
                  </a:lnTo>
                  <a:lnTo>
                    <a:pt x="136" y="386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9" name="Freeform 363">
              <a:extLst>
                <a:ext uri="{FF2B5EF4-FFF2-40B4-BE49-F238E27FC236}">
                  <a16:creationId xmlns:a16="http://schemas.microsoft.com/office/drawing/2014/main" id="{2C7FC8CE-2D40-41E6-A98A-D83A4B0952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4638" y="3683001"/>
              <a:ext cx="377825" cy="320675"/>
            </a:xfrm>
            <a:custGeom>
              <a:avLst/>
              <a:gdLst>
                <a:gd name="T0" fmla="*/ 504 w 563"/>
                <a:gd name="T1" fmla="*/ 0 h 476"/>
                <a:gd name="T2" fmla="*/ 0 w 563"/>
                <a:gd name="T3" fmla="*/ 74 h 476"/>
                <a:gd name="T4" fmla="*/ 59 w 563"/>
                <a:gd name="T5" fmla="*/ 476 h 476"/>
                <a:gd name="T6" fmla="*/ 563 w 563"/>
                <a:gd name="T7" fmla="*/ 401 h 476"/>
                <a:gd name="T8" fmla="*/ 504 w 563"/>
                <a:gd name="T9" fmla="*/ 0 h 476"/>
                <a:gd name="T10" fmla="*/ 20 w 563"/>
                <a:gd name="T11" fmla="*/ 89 h 476"/>
                <a:gd name="T12" fmla="*/ 489 w 563"/>
                <a:gd name="T13" fmla="*/ 20 h 476"/>
                <a:gd name="T14" fmla="*/ 543 w 563"/>
                <a:gd name="T15" fmla="*/ 387 h 476"/>
                <a:gd name="T16" fmla="*/ 74 w 563"/>
                <a:gd name="T17" fmla="*/ 456 h 476"/>
                <a:gd name="T18" fmla="*/ 20 w 563"/>
                <a:gd name="T19" fmla="*/ 8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3" h="476">
                  <a:moveTo>
                    <a:pt x="504" y="0"/>
                  </a:moveTo>
                  <a:lnTo>
                    <a:pt x="0" y="74"/>
                  </a:lnTo>
                  <a:lnTo>
                    <a:pt x="59" y="476"/>
                  </a:lnTo>
                  <a:lnTo>
                    <a:pt x="563" y="401"/>
                  </a:lnTo>
                  <a:lnTo>
                    <a:pt x="504" y="0"/>
                  </a:lnTo>
                  <a:close/>
                  <a:moveTo>
                    <a:pt x="20" y="89"/>
                  </a:moveTo>
                  <a:lnTo>
                    <a:pt x="489" y="20"/>
                  </a:lnTo>
                  <a:lnTo>
                    <a:pt x="543" y="387"/>
                  </a:lnTo>
                  <a:lnTo>
                    <a:pt x="74" y="456"/>
                  </a:lnTo>
                  <a:lnTo>
                    <a:pt x="20" y="89"/>
                  </a:lnTo>
                </a:path>
              </a:pathLst>
            </a:custGeom>
            <a:solidFill>
              <a:srgbClr val="3D6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0" name="Freeform 364">
              <a:extLst>
                <a:ext uri="{FF2B5EF4-FFF2-40B4-BE49-F238E27FC236}">
                  <a16:creationId xmlns:a16="http://schemas.microsoft.com/office/drawing/2014/main" id="{085EE7FA-16A9-438D-844A-11B5AC377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401" y="3935413"/>
              <a:ext cx="63500" cy="53975"/>
            </a:xfrm>
            <a:custGeom>
              <a:avLst/>
              <a:gdLst>
                <a:gd name="T0" fmla="*/ 89 w 94"/>
                <a:gd name="T1" fmla="*/ 50 h 80"/>
                <a:gd name="T2" fmla="*/ 79 w 94"/>
                <a:gd name="T3" fmla="*/ 62 h 80"/>
                <a:gd name="T4" fmla="*/ 58 w 94"/>
                <a:gd name="T5" fmla="*/ 76 h 80"/>
                <a:gd name="T6" fmla="*/ 44 w 94"/>
                <a:gd name="T7" fmla="*/ 79 h 80"/>
                <a:gd name="T8" fmla="*/ 7 w 94"/>
                <a:gd name="T9" fmla="*/ 72 h 80"/>
                <a:gd name="T10" fmla="*/ 0 w 94"/>
                <a:gd name="T11" fmla="*/ 63 h 80"/>
                <a:gd name="T12" fmla="*/ 2 w 94"/>
                <a:gd name="T13" fmla="*/ 18 h 80"/>
                <a:gd name="T14" fmla="*/ 10 w 94"/>
                <a:gd name="T15" fmla="*/ 12 h 80"/>
                <a:gd name="T16" fmla="*/ 35 w 94"/>
                <a:gd name="T17" fmla="*/ 21 h 80"/>
                <a:gd name="T18" fmla="*/ 45 w 94"/>
                <a:gd name="T19" fmla="*/ 15 h 80"/>
                <a:gd name="T20" fmla="*/ 47 w 94"/>
                <a:gd name="T21" fmla="*/ 5 h 80"/>
                <a:gd name="T22" fmla="*/ 55 w 94"/>
                <a:gd name="T23" fmla="*/ 3 h 80"/>
                <a:gd name="T24" fmla="*/ 90 w 94"/>
                <a:gd name="T25" fmla="*/ 33 h 80"/>
                <a:gd name="T26" fmla="*/ 92 w 94"/>
                <a:gd name="T27" fmla="*/ 45 h 80"/>
                <a:gd name="T28" fmla="*/ 89 w 94"/>
                <a:gd name="T2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80">
                  <a:moveTo>
                    <a:pt x="89" y="50"/>
                  </a:moveTo>
                  <a:cubicBezTo>
                    <a:pt x="87" y="54"/>
                    <a:pt x="82" y="59"/>
                    <a:pt x="79" y="62"/>
                  </a:cubicBezTo>
                  <a:lnTo>
                    <a:pt x="58" y="76"/>
                  </a:lnTo>
                  <a:cubicBezTo>
                    <a:pt x="55" y="78"/>
                    <a:pt x="48" y="80"/>
                    <a:pt x="44" y="79"/>
                  </a:cubicBezTo>
                  <a:lnTo>
                    <a:pt x="7" y="72"/>
                  </a:lnTo>
                  <a:cubicBezTo>
                    <a:pt x="3" y="71"/>
                    <a:pt x="0" y="67"/>
                    <a:pt x="0" y="63"/>
                  </a:cubicBezTo>
                  <a:lnTo>
                    <a:pt x="2" y="18"/>
                  </a:lnTo>
                  <a:cubicBezTo>
                    <a:pt x="2" y="14"/>
                    <a:pt x="6" y="11"/>
                    <a:pt x="10" y="12"/>
                  </a:cubicBezTo>
                  <a:lnTo>
                    <a:pt x="35" y="21"/>
                  </a:lnTo>
                  <a:cubicBezTo>
                    <a:pt x="40" y="22"/>
                    <a:pt x="44" y="20"/>
                    <a:pt x="45" y="15"/>
                  </a:cubicBezTo>
                  <a:lnTo>
                    <a:pt x="47" y="5"/>
                  </a:lnTo>
                  <a:cubicBezTo>
                    <a:pt x="48" y="1"/>
                    <a:pt x="52" y="0"/>
                    <a:pt x="55" y="3"/>
                  </a:cubicBezTo>
                  <a:lnTo>
                    <a:pt x="90" y="33"/>
                  </a:lnTo>
                  <a:cubicBezTo>
                    <a:pt x="93" y="36"/>
                    <a:pt x="94" y="41"/>
                    <a:pt x="92" y="45"/>
                  </a:cubicBezTo>
                  <a:lnTo>
                    <a:pt x="89" y="50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1" name="Freeform 365">
              <a:extLst>
                <a:ext uri="{FF2B5EF4-FFF2-40B4-BE49-F238E27FC236}">
                  <a16:creationId xmlns:a16="http://schemas.microsoft.com/office/drawing/2014/main" id="{BBC0D191-F801-479F-A830-16CB565C5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3983038"/>
              <a:ext cx="41275" cy="55563"/>
            </a:xfrm>
            <a:custGeom>
              <a:avLst/>
              <a:gdLst>
                <a:gd name="T0" fmla="*/ 25 w 63"/>
                <a:gd name="T1" fmla="*/ 79 h 81"/>
                <a:gd name="T2" fmla="*/ 36 w 63"/>
                <a:gd name="T3" fmla="*/ 76 h 81"/>
                <a:gd name="T4" fmla="*/ 61 w 63"/>
                <a:gd name="T5" fmla="*/ 36 h 81"/>
                <a:gd name="T6" fmla="*/ 60 w 63"/>
                <a:gd name="T7" fmla="*/ 24 h 81"/>
                <a:gd name="T8" fmla="*/ 39 w 63"/>
                <a:gd name="T9" fmla="*/ 3 h 81"/>
                <a:gd name="T10" fmla="*/ 28 w 63"/>
                <a:gd name="T11" fmla="*/ 3 h 81"/>
                <a:gd name="T12" fmla="*/ 5 w 63"/>
                <a:gd name="T13" fmla="*/ 30 h 81"/>
                <a:gd name="T14" fmla="*/ 1 w 63"/>
                <a:gd name="T15" fmla="*/ 43 h 81"/>
                <a:gd name="T16" fmla="*/ 2 w 63"/>
                <a:gd name="T17" fmla="*/ 60 h 81"/>
                <a:gd name="T18" fmla="*/ 10 w 63"/>
                <a:gd name="T19" fmla="*/ 71 h 81"/>
                <a:gd name="T20" fmla="*/ 25 w 63"/>
                <a:gd name="T21" fmla="*/ 7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81">
                  <a:moveTo>
                    <a:pt x="25" y="79"/>
                  </a:moveTo>
                  <a:cubicBezTo>
                    <a:pt x="29" y="81"/>
                    <a:pt x="34" y="80"/>
                    <a:pt x="36" y="76"/>
                  </a:cubicBezTo>
                  <a:lnTo>
                    <a:pt x="61" y="36"/>
                  </a:lnTo>
                  <a:cubicBezTo>
                    <a:pt x="63" y="32"/>
                    <a:pt x="63" y="27"/>
                    <a:pt x="60" y="24"/>
                  </a:cubicBezTo>
                  <a:lnTo>
                    <a:pt x="39" y="3"/>
                  </a:lnTo>
                  <a:cubicBezTo>
                    <a:pt x="36" y="0"/>
                    <a:pt x="31" y="0"/>
                    <a:pt x="28" y="3"/>
                  </a:cubicBezTo>
                  <a:lnTo>
                    <a:pt x="5" y="30"/>
                  </a:lnTo>
                  <a:cubicBezTo>
                    <a:pt x="3" y="33"/>
                    <a:pt x="0" y="39"/>
                    <a:pt x="1" y="43"/>
                  </a:cubicBezTo>
                  <a:lnTo>
                    <a:pt x="2" y="60"/>
                  </a:lnTo>
                  <a:cubicBezTo>
                    <a:pt x="2" y="64"/>
                    <a:pt x="6" y="69"/>
                    <a:pt x="10" y="71"/>
                  </a:cubicBezTo>
                  <a:lnTo>
                    <a:pt x="25" y="79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2" name="Freeform 366">
              <a:extLst>
                <a:ext uri="{FF2B5EF4-FFF2-40B4-BE49-F238E27FC236}">
                  <a16:creationId xmlns:a16="http://schemas.microsoft.com/office/drawing/2014/main" id="{8AFBC57D-468C-458A-B3CC-D30261528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952876"/>
              <a:ext cx="38100" cy="36513"/>
            </a:xfrm>
            <a:custGeom>
              <a:avLst/>
              <a:gdLst>
                <a:gd name="T0" fmla="*/ 53 w 57"/>
                <a:gd name="T1" fmla="*/ 29 h 54"/>
                <a:gd name="T2" fmla="*/ 52 w 57"/>
                <a:gd name="T3" fmla="*/ 37 h 54"/>
                <a:gd name="T4" fmla="*/ 7 w 57"/>
                <a:gd name="T5" fmla="*/ 52 h 54"/>
                <a:gd name="T6" fmla="*/ 1 w 57"/>
                <a:gd name="T7" fmla="*/ 45 h 54"/>
                <a:gd name="T8" fmla="*/ 6 w 57"/>
                <a:gd name="T9" fmla="*/ 8 h 54"/>
                <a:gd name="T10" fmla="*/ 15 w 57"/>
                <a:gd name="T11" fmla="*/ 2 h 54"/>
                <a:gd name="T12" fmla="*/ 53 w 57"/>
                <a:gd name="T13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4">
                  <a:moveTo>
                    <a:pt x="53" y="29"/>
                  </a:moveTo>
                  <a:cubicBezTo>
                    <a:pt x="57" y="32"/>
                    <a:pt x="56" y="35"/>
                    <a:pt x="52" y="37"/>
                  </a:cubicBezTo>
                  <a:lnTo>
                    <a:pt x="7" y="52"/>
                  </a:lnTo>
                  <a:cubicBezTo>
                    <a:pt x="2" y="54"/>
                    <a:pt x="0" y="50"/>
                    <a:pt x="1" y="45"/>
                  </a:cubicBezTo>
                  <a:lnTo>
                    <a:pt x="6" y="8"/>
                  </a:lnTo>
                  <a:cubicBezTo>
                    <a:pt x="7" y="2"/>
                    <a:pt x="11" y="0"/>
                    <a:pt x="15" y="2"/>
                  </a:cubicBezTo>
                  <a:lnTo>
                    <a:pt x="53" y="29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3" name="Freeform 367">
              <a:extLst>
                <a:ext uri="{FF2B5EF4-FFF2-40B4-BE49-F238E27FC236}">
                  <a16:creationId xmlns:a16="http://schemas.microsoft.com/office/drawing/2014/main" id="{A9B1919B-C88E-43D4-BB0D-2548D6010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1" y="4040188"/>
              <a:ext cx="38100" cy="36513"/>
            </a:xfrm>
            <a:custGeom>
              <a:avLst/>
              <a:gdLst>
                <a:gd name="T0" fmla="*/ 54 w 57"/>
                <a:gd name="T1" fmla="*/ 30 h 54"/>
                <a:gd name="T2" fmla="*/ 53 w 57"/>
                <a:gd name="T3" fmla="*/ 37 h 54"/>
                <a:gd name="T4" fmla="*/ 7 w 57"/>
                <a:gd name="T5" fmla="*/ 53 h 54"/>
                <a:gd name="T6" fmla="*/ 1 w 57"/>
                <a:gd name="T7" fmla="*/ 45 h 54"/>
                <a:gd name="T8" fmla="*/ 7 w 57"/>
                <a:gd name="T9" fmla="*/ 8 h 54"/>
                <a:gd name="T10" fmla="*/ 15 w 57"/>
                <a:gd name="T11" fmla="*/ 3 h 54"/>
                <a:gd name="T12" fmla="*/ 54 w 57"/>
                <a:gd name="T1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4">
                  <a:moveTo>
                    <a:pt x="54" y="30"/>
                  </a:moveTo>
                  <a:cubicBezTo>
                    <a:pt x="57" y="32"/>
                    <a:pt x="57" y="35"/>
                    <a:pt x="53" y="37"/>
                  </a:cubicBezTo>
                  <a:lnTo>
                    <a:pt x="7" y="53"/>
                  </a:lnTo>
                  <a:cubicBezTo>
                    <a:pt x="3" y="54"/>
                    <a:pt x="0" y="51"/>
                    <a:pt x="1" y="45"/>
                  </a:cubicBezTo>
                  <a:lnTo>
                    <a:pt x="7" y="8"/>
                  </a:lnTo>
                  <a:cubicBezTo>
                    <a:pt x="8" y="2"/>
                    <a:pt x="12" y="0"/>
                    <a:pt x="15" y="3"/>
                  </a:cubicBezTo>
                  <a:lnTo>
                    <a:pt x="54" y="30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4" name="Freeform 368">
              <a:extLst>
                <a:ext uri="{FF2B5EF4-FFF2-40B4-BE49-F238E27FC236}">
                  <a16:creationId xmlns:a16="http://schemas.microsoft.com/office/drawing/2014/main" id="{5658B79E-0732-4B48-9B4A-F04AD6B14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6" y="3976688"/>
              <a:ext cx="47625" cy="55563"/>
            </a:xfrm>
            <a:custGeom>
              <a:avLst/>
              <a:gdLst>
                <a:gd name="T0" fmla="*/ 58 w 71"/>
                <a:gd name="T1" fmla="*/ 81 h 82"/>
                <a:gd name="T2" fmla="*/ 66 w 71"/>
                <a:gd name="T3" fmla="*/ 75 h 82"/>
                <a:gd name="T4" fmla="*/ 70 w 71"/>
                <a:gd name="T5" fmla="*/ 22 h 82"/>
                <a:gd name="T6" fmla="*/ 64 w 71"/>
                <a:gd name="T7" fmla="*/ 12 h 82"/>
                <a:gd name="T8" fmla="*/ 25 w 71"/>
                <a:gd name="T9" fmla="*/ 1 h 82"/>
                <a:gd name="T10" fmla="*/ 13 w 71"/>
                <a:gd name="T11" fmla="*/ 6 h 82"/>
                <a:gd name="T12" fmla="*/ 2 w 71"/>
                <a:gd name="T13" fmla="*/ 26 h 82"/>
                <a:gd name="T14" fmla="*/ 1 w 71"/>
                <a:gd name="T15" fmla="*/ 41 h 82"/>
                <a:gd name="T16" fmla="*/ 8 w 71"/>
                <a:gd name="T17" fmla="*/ 60 h 82"/>
                <a:gd name="T18" fmla="*/ 18 w 71"/>
                <a:gd name="T19" fmla="*/ 69 h 82"/>
                <a:gd name="T20" fmla="*/ 58 w 71"/>
                <a:gd name="T2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82">
                  <a:moveTo>
                    <a:pt x="58" y="81"/>
                  </a:moveTo>
                  <a:cubicBezTo>
                    <a:pt x="62" y="82"/>
                    <a:pt x="66" y="79"/>
                    <a:pt x="66" y="75"/>
                  </a:cubicBezTo>
                  <a:lnTo>
                    <a:pt x="70" y="22"/>
                  </a:lnTo>
                  <a:cubicBezTo>
                    <a:pt x="71" y="18"/>
                    <a:pt x="68" y="14"/>
                    <a:pt x="64" y="12"/>
                  </a:cubicBezTo>
                  <a:lnTo>
                    <a:pt x="25" y="1"/>
                  </a:lnTo>
                  <a:cubicBezTo>
                    <a:pt x="20" y="0"/>
                    <a:pt x="15" y="2"/>
                    <a:pt x="13" y="6"/>
                  </a:cubicBezTo>
                  <a:lnTo>
                    <a:pt x="2" y="26"/>
                  </a:lnTo>
                  <a:cubicBezTo>
                    <a:pt x="0" y="30"/>
                    <a:pt x="0" y="37"/>
                    <a:pt x="1" y="41"/>
                  </a:cubicBezTo>
                  <a:lnTo>
                    <a:pt x="8" y="60"/>
                  </a:lnTo>
                  <a:cubicBezTo>
                    <a:pt x="9" y="64"/>
                    <a:pt x="14" y="68"/>
                    <a:pt x="18" y="69"/>
                  </a:cubicBezTo>
                  <a:lnTo>
                    <a:pt x="58" y="81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5" name="Freeform 369">
              <a:extLst>
                <a:ext uri="{FF2B5EF4-FFF2-40B4-BE49-F238E27FC236}">
                  <a16:creationId xmlns:a16="http://schemas.microsoft.com/office/drawing/2014/main" id="{E6A3A5C7-9292-41A6-8EE3-9319D20F1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903663"/>
              <a:ext cx="28575" cy="20638"/>
            </a:xfrm>
            <a:custGeom>
              <a:avLst/>
              <a:gdLst>
                <a:gd name="T0" fmla="*/ 37 w 43"/>
                <a:gd name="T1" fmla="*/ 25 h 32"/>
                <a:gd name="T2" fmla="*/ 40 w 43"/>
                <a:gd name="T3" fmla="*/ 17 h 32"/>
                <a:gd name="T4" fmla="*/ 33 w 43"/>
                <a:gd name="T5" fmla="*/ 6 h 32"/>
                <a:gd name="T6" fmla="*/ 20 w 43"/>
                <a:gd name="T7" fmla="*/ 1 h 32"/>
                <a:gd name="T8" fmla="*/ 6 w 43"/>
                <a:gd name="T9" fmla="*/ 5 h 32"/>
                <a:gd name="T10" fmla="*/ 1 w 43"/>
                <a:gd name="T11" fmla="*/ 14 h 32"/>
                <a:gd name="T12" fmla="*/ 3 w 43"/>
                <a:gd name="T13" fmla="*/ 25 h 32"/>
                <a:gd name="T14" fmla="*/ 12 w 43"/>
                <a:gd name="T15" fmla="*/ 31 h 32"/>
                <a:gd name="T16" fmla="*/ 37 w 43"/>
                <a:gd name="T17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2">
                  <a:moveTo>
                    <a:pt x="37" y="25"/>
                  </a:moveTo>
                  <a:cubicBezTo>
                    <a:pt x="41" y="24"/>
                    <a:pt x="43" y="20"/>
                    <a:pt x="40" y="17"/>
                  </a:cubicBezTo>
                  <a:lnTo>
                    <a:pt x="33" y="6"/>
                  </a:lnTo>
                  <a:cubicBezTo>
                    <a:pt x="30" y="2"/>
                    <a:pt x="25" y="0"/>
                    <a:pt x="20" y="1"/>
                  </a:cubicBezTo>
                  <a:lnTo>
                    <a:pt x="6" y="5"/>
                  </a:lnTo>
                  <a:cubicBezTo>
                    <a:pt x="2" y="6"/>
                    <a:pt x="0" y="10"/>
                    <a:pt x="1" y="14"/>
                  </a:cubicBezTo>
                  <a:lnTo>
                    <a:pt x="3" y="25"/>
                  </a:lnTo>
                  <a:cubicBezTo>
                    <a:pt x="4" y="30"/>
                    <a:pt x="8" y="32"/>
                    <a:pt x="12" y="31"/>
                  </a:cubicBezTo>
                  <a:lnTo>
                    <a:pt x="37" y="25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6" name="Freeform 370">
              <a:extLst>
                <a:ext uri="{FF2B5EF4-FFF2-40B4-BE49-F238E27FC236}">
                  <a16:creationId xmlns:a16="http://schemas.microsoft.com/office/drawing/2014/main" id="{C823F3A8-1048-4B88-8EAA-9569D9067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6" y="3970338"/>
              <a:ext cx="28575" cy="20638"/>
            </a:xfrm>
            <a:custGeom>
              <a:avLst/>
              <a:gdLst>
                <a:gd name="T0" fmla="*/ 38 w 43"/>
                <a:gd name="T1" fmla="*/ 25 h 32"/>
                <a:gd name="T2" fmla="*/ 41 w 43"/>
                <a:gd name="T3" fmla="*/ 17 h 32"/>
                <a:gd name="T4" fmla="*/ 33 w 43"/>
                <a:gd name="T5" fmla="*/ 6 h 32"/>
                <a:gd name="T6" fmla="*/ 21 w 43"/>
                <a:gd name="T7" fmla="*/ 1 h 32"/>
                <a:gd name="T8" fmla="*/ 7 w 43"/>
                <a:gd name="T9" fmla="*/ 5 h 32"/>
                <a:gd name="T10" fmla="*/ 1 w 43"/>
                <a:gd name="T11" fmla="*/ 14 h 32"/>
                <a:gd name="T12" fmla="*/ 4 w 43"/>
                <a:gd name="T13" fmla="*/ 25 h 32"/>
                <a:gd name="T14" fmla="*/ 13 w 43"/>
                <a:gd name="T15" fmla="*/ 31 h 32"/>
                <a:gd name="T16" fmla="*/ 38 w 43"/>
                <a:gd name="T17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2">
                  <a:moveTo>
                    <a:pt x="38" y="25"/>
                  </a:moveTo>
                  <a:cubicBezTo>
                    <a:pt x="42" y="24"/>
                    <a:pt x="43" y="20"/>
                    <a:pt x="41" y="17"/>
                  </a:cubicBezTo>
                  <a:lnTo>
                    <a:pt x="33" y="6"/>
                  </a:lnTo>
                  <a:cubicBezTo>
                    <a:pt x="31" y="2"/>
                    <a:pt x="25" y="0"/>
                    <a:pt x="21" y="1"/>
                  </a:cubicBezTo>
                  <a:lnTo>
                    <a:pt x="7" y="5"/>
                  </a:lnTo>
                  <a:cubicBezTo>
                    <a:pt x="3" y="5"/>
                    <a:pt x="0" y="10"/>
                    <a:pt x="1" y="14"/>
                  </a:cubicBezTo>
                  <a:lnTo>
                    <a:pt x="4" y="25"/>
                  </a:lnTo>
                  <a:cubicBezTo>
                    <a:pt x="5" y="29"/>
                    <a:pt x="9" y="32"/>
                    <a:pt x="13" y="31"/>
                  </a:cubicBezTo>
                  <a:lnTo>
                    <a:pt x="38" y="25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7" name="Freeform 371">
              <a:extLst>
                <a:ext uri="{FF2B5EF4-FFF2-40B4-BE49-F238E27FC236}">
                  <a16:creationId xmlns:a16="http://schemas.microsoft.com/office/drawing/2014/main" id="{301A0F34-4DC6-42A7-865B-B0216A3B8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851" y="3913188"/>
              <a:ext cx="31750" cy="23813"/>
            </a:xfrm>
            <a:custGeom>
              <a:avLst/>
              <a:gdLst>
                <a:gd name="T0" fmla="*/ 41 w 47"/>
                <a:gd name="T1" fmla="*/ 27 h 34"/>
                <a:gd name="T2" fmla="*/ 46 w 47"/>
                <a:gd name="T3" fmla="*/ 18 h 34"/>
                <a:gd name="T4" fmla="*/ 42 w 47"/>
                <a:gd name="T5" fmla="*/ 9 h 34"/>
                <a:gd name="T6" fmla="*/ 32 w 47"/>
                <a:gd name="T7" fmla="*/ 1 h 34"/>
                <a:gd name="T8" fmla="*/ 8 w 47"/>
                <a:gd name="T9" fmla="*/ 0 h 34"/>
                <a:gd name="T10" fmla="*/ 0 w 47"/>
                <a:gd name="T11" fmla="*/ 8 h 34"/>
                <a:gd name="T12" fmla="*/ 0 w 47"/>
                <a:gd name="T13" fmla="*/ 27 h 34"/>
                <a:gd name="T14" fmla="*/ 8 w 47"/>
                <a:gd name="T15" fmla="*/ 34 h 34"/>
                <a:gd name="T16" fmla="*/ 41 w 47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4">
                  <a:moveTo>
                    <a:pt x="41" y="27"/>
                  </a:moveTo>
                  <a:cubicBezTo>
                    <a:pt x="45" y="26"/>
                    <a:pt x="47" y="22"/>
                    <a:pt x="46" y="18"/>
                  </a:cubicBezTo>
                  <a:lnTo>
                    <a:pt x="42" y="9"/>
                  </a:lnTo>
                  <a:cubicBezTo>
                    <a:pt x="41" y="4"/>
                    <a:pt x="36" y="1"/>
                    <a:pt x="32" y="1"/>
                  </a:cubicBezTo>
                  <a:lnTo>
                    <a:pt x="8" y="0"/>
                  </a:lnTo>
                  <a:cubicBezTo>
                    <a:pt x="3" y="0"/>
                    <a:pt x="0" y="3"/>
                    <a:pt x="0" y="8"/>
                  </a:cubicBezTo>
                  <a:lnTo>
                    <a:pt x="0" y="27"/>
                  </a:lnTo>
                  <a:cubicBezTo>
                    <a:pt x="0" y="32"/>
                    <a:pt x="3" y="34"/>
                    <a:pt x="8" y="34"/>
                  </a:cubicBezTo>
                  <a:lnTo>
                    <a:pt x="41" y="27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8" name="Freeform 372">
              <a:extLst>
                <a:ext uri="{FF2B5EF4-FFF2-40B4-BE49-F238E27FC236}">
                  <a16:creationId xmlns:a16="http://schemas.microsoft.com/office/drawing/2014/main" id="{C3D8FAF9-27DC-40B9-88DF-3FF42B341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838576"/>
              <a:ext cx="31750" cy="38100"/>
            </a:xfrm>
            <a:custGeom>
              <a:avLst/>
              <a:gdLst>
                <a:gd name="T0" fmla="*/ 43 w 48"/>
                <a:gd name="T1" fmla="*/ 39 h 58"/>
                <a:gd name="T2" fmla="*/ 47 w 48"/>
                <a:gd name="T3" fmla="*/ 27 h 58"/>
                <a:gd name="T4" fmla="*/ 39 w 48"/>
                <a:gd name="T5" fmla="*/ 5 h 58"/>
                <a:gd name="T6" fmla="*/ 30 w 48"/>
                <a:gd name="T7" fmla="*/ 3 h 58"/>
                <a:gd name="T8" fmla="*/ 5 w 48"/>
                <a:gd name="T9" fmla="*/ 22 h 58"/>
                <a:gd name="T10" fmla="*/ 2 w 48"/>
                <a:gd name="T11" fmla="*/ 34 h 58"/>
                <a:gd name="T12" fmla="*/ 10 w 48"/>
                <a:gd name="T13" fmla="*/ 53 h 58"/>
                <a:gd name="T14" fmla="*/ 19 w 48"/>
                <a:gd name="T15" fmla="*/ 55 h 58"/>
                <a:gd name="T16" fmla="*/ 43 w 48"/>
                <a:gd name="T17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8">
                  <a:moveTo>
                    <a:pt x="43" y="39"/>
                  </a:moveTo>
                  <a:cubicBezTo>
                    <a:pt x="46" y="36"/>
                    <a:pt x="48" y="31"/>
                    <a:pt x="47" y="27"/>
                  </a:cubicBezTo>
                  <a:lnTo>
                    <a:pt x="39" y="5"/>
                  </a:lnTo>
                  <a:cubicBezTo>
                    <a:pt x="37" y="1"/>
                    <a:pt x="33" y="0"/>
                    <a:pt x="30" y="3"/>
                  </a:cubicBezTo>
                  <a:lnTo>
                    <a:pt x="5" y="22"/>
                  </a:lnTo>
                  <a:cubicBezTo>
                    <a:pt x="2" y="25"/>
                    <a:pt x="0" y="30"/>
                    <a:pt x="2" y="34"/>
                  </a:cubicBezTo>
                  <a:lnTo>
                    <a:pt x="10" y="53"/>
                  </a:lnTo>
                  <a:cubicBezTo>
                    <a:pt x="11" y="57"/>
                    <a:pt x="15" y="58"/>
                    <a:pt x="19" y="55"/>
                  </a:cubicBezTo>
                  <a:lnTo>
                    <a:pt x="43" y="39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9" name="Freeform 373">
              <a:extLst>
                <a:ext uri="{FF2B5EF4-FFF2-40B4-BE49-F238E27FC236}">
                  <a16:creationId xmlns:a16="http://schemas.microsoft.com/office/drawing/2014/main" id="{3BB8E945-8938-495F-92FF-B8E8833A4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0538" y="3914776"/>
              <a:ext cx="39688" cy="38100"/>
            </a:xfrm>
            <a:custGeom>
              <a:avLst/>
              <a:gdLst>
                <a:gd name="T0" fmla="*/ 54 w 58"/>
                <a:gd name="T1" fmla="*/ 41 h 57"/>
                <a:gd name="T2" fmla="*/ 56 w 58"/>
                <a:gd name="T3" fmla="*/ 28 h 57"/>
                <a:gd name="T4" fmla="*/ 49 w 58"/>
                <a:gd name="T5" fmla="*/ 14 h 57"/>
                <a:gd name="T6" fmla="*/ 38 w 58"/>
                <a:gd name="T7" fmla="*/ 6 h 57"/>
                <a:gd name="T8" fmla="*/ 8 w 58"/>
                <a:gd name="T9" fmla="*/ 1 h 57"/>
                <a:gd name="T10" fmla="*/ 1 w 58"/>
                <a:gd name="T11" fmla="*/ 8 h 57"/>
                <a:gd name="T12" fmla="*/ 5 w 58"/>
                <a:gd name="T13" fmla="*/ 40 h 57"/>
                <a:gd name="T14" fmla="*/ 14 w 58"/>
                <a:gd name="T15" fmla="*/ 50 h 57"/>
                <a:gd name="T16" fmla="*/ 27 w 58"/>
                <a:gd name="T17" fmla="*/ 55 h 57"/>
                <a:gd name="T18" fmla="*/ 41 w 58"/>
                <a:gd name="T19" fmla="*/ 53 h 57"/>
                <a:gd name="T20" fmla="*/ 54 w 58"/>
                <a:gd name="T21" fmla="*/ 4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7">
                  <a:moveTo>
                    <a:pt x="54" y="41"/>
                  </a:moveTo>
                  <a:cubicBezTo>
                    <a:pt x="57" y="38"/>
                    <a:pt x="58" y="32"/>
                    <a:pt x="56" y="28"/>
                  </a:cubicBezTo>
                  <a:lnTo>
                    <a:pt x="49" y="14"/>
                  </a:lnTo>
                  <a:cubicBezTo>
                    <a:pt x="47" y="10"/>
                    <a:pt x="42" y="6"/>
                    <a:pt x="38" y="6"/>
                  </a:cubicBezTo>
                  <a:lnTo>
                    <a:pt x="8" y="1"/>
                  </a:lnTo>
                  <a:cubicBezTo>
                    <a:pt x="3" y="0"/>
                    <a:pt x="0" y="3"/>
                    <a:pt x="1" y="8"/>
                  </a:cubicBezTo>
                  <a:lnTo>
                    <a:pt x="5" y="40"/>
                  </a:lnTo>
                  <a:cubicBezTo>
                    <a:pt x="6" y="44"/>
                    <a:pt x="10" y="49"/>
                    <a:pt x="14" y="50"/>
                  </a:cubicBezTo>
                  <a:lnTo>
                    <a:pt x="27" y="55"/>
                  </a:lnTo>
                  <a:cubicBezTo>
                    <a:pt x="31" y="57"/>
                    <a:pt x="37" y="56"/>
                    <a:pt x="41" y="53"/>
                  </a:cubicBezTo>
                  <a:lnTo>
                    <a:pt x="54" y="41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0" name="Freeform 374">
              <a:extLst>
                <a:ext uri="{FF2B5EF4-FFF2-40B4-BE49-F238E27FC236}">
                  <a16:creationId xmlns:a16="http://schemas.microsoft.com/office/drawing/2014/main" id="{2A02FDDD-2069-474C-AFBA-E3E088BBD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3" y="3998913"/>
              <a:ext cx="38100" cy="36513"/>
            </a:xfrm>
            <a:custGeom>
              <a:avLst/>
              <a:gdLst>
                <a:gd name="T0" fmla="*/ 53 w 57"/>
                <a:gd name="T1" fmla="*/ 40 h 56"/>
                <a:gd name="T2" fmla="*/ 55 w 57"/>
                <a:gd name="T3" fmla="*/ 28 h 56"/>
                <a:gd name="T4" fmla="*/ 48 w 57"/>
                <a:gd name="T5" fmla="*/ 13 h 56"/>
                <a:gd name="T6" fmla="*/ 37 w 57"/>
                <a:gd name="T7" fmla="*/ 5 h 56"/>
                <a:gd name="T8" fmla="*/ 7 w 57"/>
                <a:gd name="T9" fmla="*/ 1 h 56"/>
                <a:gd name="T10" fmla="*/ 0 w 57"/>
                <a:gd name="T11" fmla="*/ 7 h 56"/>
                <a:gd name="T12" fmla="*/ 4 w 57"/>
                <a:gd name="T13" fmla="*/ 39 h 56"/>
                <a:gd name="T14" fmla="*/ 13 w 57"/>
                <a:gd name="T15" fmla="*/ 50 h 56"/>
                <a:gd name="T16" fmla="*/ 26 w 57"/>
                <a:gd name="T17" fmla="*/ 55 h 56"/>
                <a:gd name="T18" fmla="*/ 40 w 57"/>
                <a:gd name="T19" fmla="*/ 52 h 56"/>
                <a:gd name="T20" fmla="*/ 53 w 57"/>
                <a:gd name="T21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56">
                  <a:moveTo>
                    <a:pt x="53" y="40"/>
                  </a:moveTo>
                  <a:cubicBezTo>
                    <a:pt x="56" y="37"/>
                    <a:pt x="57" y="32"/>
                    <a:pt x="55" y="28"/>
                  </a:cubicBezTo>
                  <a:lnTo>
                    <a:pt x="48" y="13"/>
                  </a:lnTo>
                  <a:cubicBezTo>
                    <a:pt x="46" y="9"/>
                    <a:pt x="41" y="6"/>
                    <a:pt x="37" y="5"/>
                  </a:cubicBezTo>
                  <a:lnTo>
                    <a:pt x="7" y="1"/>
                  </a:lnTo>
                  <a:cubicBezTo>
                    <a:pt x="3" y="0"/>
                    <a:pt x="0" y="3"/>
                    <a:pt x="0" y="7"/>
                  </a:cubicBezTo>
                  <a:lnTo>
                    <a:pt x="4" y="39"/>
                  </a:lnTo>
                  <a:cubicBezTo>
                    <a:pt x="5" y="44"/>
                    <a:pt x="9" y="48"/>
                    <a:pt x="13" y="50"/>
                  </a:cubicBezTo>
                  <a:lnTo>
                    <a:pt x="26" y="55"/>
                  </a:lnTo>
                  <a:cubicBezTo>
                    <a:pt x="31" y="56"/>
                    <a:pt x="37" y="55"/>
                    <a:pt x="40" y="52"/>
                  </a:cubicBezTo>
                  <a:lnTo>
                    <a:pt x="53" y="40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1" name="Freeform 375">
              <a:extLst>
                <a:ext uri="{FF2B5EF4-FFF2-40B4-BE49-F238E27FC236}">
                  <a16:creationId xmlns:a16="http://schemas.microsoft.com/office/drawing/2014/main" id="{2B14F515-7A34-4936-8B08-6FDE2F081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3838576"/>
              <a:ext cx="36513" cy="50800"/>
            </a:xfrm>
            <a:custGeom>
              <a:avLst/>
              <a:gdLst>
                <a:gd name="T0" fmla="*/ 54 w 54"/>
                <a:gd name="T1" fmla="*/ 38 h 75"/>
                <a:gd name="T2" fmla="*/ 50 w 54"/>
                <a:gd name="T3" fmla="*/ 52 h 75"/>
                <a:gd name="T4" fmla="*/ 34 w 54"/>
                <a:gd name="T5" fmla="*/ 71 h 75"/>
                <a:gd name="T6" fmla="*/ 24 w 54"/>
                <a:gd name="T7" fmla="*/ 72 h 75"/>
                <a:gd name="T8" fmla="*/ 5 w 54"/>
                <a:gd name="T9" fmla="*/ 54 h 75"/>
                <a:gd name="T10" fmla="*/ 0 w 54"/>
                <a:gd name="T11" fmla="*/ 40 h 75"/>
                <a:gd name="T12" fmla="*/ 3 w 54"/>
                <a:gd name="T13" fmla="*/ 8 h 75"/>
                <a:gd name="T14" fmla="*/ 11 w 54"/>
                <a:gd name="T15" fmla="*/ 1 h 75"/>
                <a:gd name="T16" fmla="*/ 41 w 54"/>
                <a:gd name="T17" fmla="*/ 3 h 75"/>
                <a:gd name="T18" fmla="*/ 50 w 54"/>
                <a:gd name="T19" fmla="*/ 12 h 75"/>
                <a:gd name="T20" fmla="*/ 54 w 54"/>
                <a:gd name="T21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75">
                  <a:moveTo>
                    <a:pt x="54" y="38"/>
                  </a:moveTo>
                  <a:cubicBezTo>
                    <a:pt x="54" y="42"/>
                    <a:pt x="52" y="48"/>
                    <a:pt x="50" y="52"/>
                  </a:cubicBezTo>
                  <a:lnTo>
                    <a:pt x="34" y="71"/>
                  </a:lnTo>
                  <a:cubicBezTo>
                    <a:pt x="31" y="75"/>
                    <a:pt x="27" y="75"/>
                    <a:pt x="24" y="72"/>
                  </a:cubicBezTo>
                  <a:lnTo>
                    <a:pt x="5" y="54"/>
                  </a:lnTo>
                  <a:cubicBezTo>
                    <a:pt x="2" y="51"/>
                    <a:pt x="0" y="44"/>
                    <a:pt x="0" y="40"/>
                  </a:cubicBezTo>
                  <a:lnTo>
                    <a:pt x="3" y="8"/>
                  </a:lnTo>
                  <a:cubicBezTo>
                    <a:pt x="3" y="3"/>
                    <a:pt x="7" y="0"/>
                    <a:pt x="11" y="1"/>
                  </a:cubicBezTo>
                  <a:lnTo>
                    <a:pt x="41" y="3"/>
                  </a:lnTo>
                  <a:cubicBezTo>
                    <a:pt x="45" y="4"/>
                    <a:pt x="49" y="7"/>
                    <a:pt x="50" y="12"/>
                  </a:cubicBezTo>
                  <a:lnTo>
                    <a:pt x="54" y="38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2" name="Freeform 376">
              <a:extLst>
                <a:ext uri="{FF2B5EF4-FFF2-40B4-BE49-F238E27FC236}">
                  <a16:creationId xmlns:a16="http://schemas.microsoft.com/office/drawing/2014/main" id="{3504A8FA-9762-404C-97E4-E5DB9ECB3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576" y="4035426"/>
              <a:ext cx="36513" cy="49213"/>
            </a:xfrm>
            <a:custGeom>
              <a:avLst/>
              <a:gdLst>
                <a:gd name="T0" fmla="*/ 53 w 54"/>
                <a:gd name="T1" fmla="*/ 38 h 75"/>
                <a:gd name="T2" fmla="*/ 50 w 54"/>
                <a:gd name="T3" fmla="*/ 51 h 75"/>
                <a:gd name="T4" fmla="*/ 34 w 54"/>
                <a:gd name="T5" fmla="*/ 71 h 75"/>
                <a:gd name="T6" fmla="*/ 23 w 54"/>
                <a:gd name="T7" fmla="*/ 72 h 75"/>
                <a:gd name="T8" fmla="*/ 5 w 54"/>
                <a:gd name="T9" fmla="*/ 53 h 75"/>
                <a:gd name="T10" fmla="*/ 0 w 54"/>
                <a:gd name="T11" fmla="*/ 40 h 75"/>
                <a:gd name="T12" fmla="*/ 2 w 54"/>
                <a:gd name="T13" fmla="*/ 7 h 75"/>
                <a:gd name="T14" fmla="*/ 11 w 54"/>
                <a:gd name="T15" fmla="*/ 0 h 75"/>
                <a:gd name="T16" fmla="*/ 41 w 54"/>
                <a:gd name="T17" fmla="*/ 3 h 75"/>
                <a:gd name="T18" fmla="*/ 50 w 54"/>
                <a:gd name="T19" fmla="*/ 12 h 75"/>
                <a:gd name="T20" fmla="*/ 53 w 54"/>
                <a:gd name="T21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75">
                  <a:moveTo>
                    <a:pt x="53" y="38"/>
                  </a:moveTo>
                  <a:cubicBezTo>
                    <a:pt x="54" y="42"/>
                    <a:pt x="52" y="48"/>
                    <a:pt x="50" y="51"/>
                  </a:cubicBezTo>
                  <a:lnTo>
                    <a:pt x="34" y="71"/>
                  </a:lnTo>
                  <a:cubicBezTo>
                    <a:pt x="31" y="75"/>
                    <a:pt x="26" y="75"/>
                    <a:pt x="23" y="72"/>
                  </a:cubicBezTo>
                  <a:lnTo>
                    <a:pt x="5" y="53"/>
                  </a:lnTo>
                  <a:cubicBezTo>
                    <a:pt x="2" y="50"/>
                    <a:pt x="0" y="44"/>
                    <a:pt x="0" y="40"/>
                  </a:cubicBezTo>
                  <a:lnTo>
                    <a:pt x="2" y="7"/>
                  </a:lnTo>
                  <a:cubicBezTo>
                    <a:pt x="3" y="3"/>
                    <a:pt x="6" y="0"/>
                    <a:pt x="11" y="0"/>
                  </a:cubicBezTo>
                  <a:lnTo>
                    <a:pt x="41" y="3"/>
                  </a:lnTo>
                  <a:cubicBezTo>
                    <a:pt x="45" y="3"/>
                    <a:pt x="49" y="7"/>
                    <a:pt x="50" y="12"/>
                  </a:cubicBezTo>
                  <a:lnTo>
                    <a:pt x="53" y="38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3" name="Freeform 377">
              <a:extLst>
                <a:ext uri="{FF2B5EF4-FFF2-40B4-BE49-F238E27FC236}">
                  <a16:creationId xmlns:a16="http://schemas.microsoft.com/office/drawing/2014/main" id="{6F5CAE7C-83D6-4318-A896-581DCF6FA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1" y="3876676"/>
              <a:ext cx="66675" cy="79375"/>
            </a:xfrm>
            <a:custGeom>
              <a:avLst/>
              <a:gdLst>
                <a:gd name="T0" fmla="*/ 96 w 100"/>
                <a:gd name="T1" fmla="*/ 86 h 118"/>
                <a:gd name="T2" fmla="*/ 98 w 100"/>
                <a:gd name="T3" fmla="*/ 73 h 118"/>
                <a:gd name="T4" fmla="*/ 88 w 100"/>
                <a:gd name="T5" fmla="*/ 38 h 118"/>
                <a:gd name="T6" fmla="*/ 77 w 100"/>
                <a:gd name="T7" fmla="*/ 31 h 118"/>
                <a:gd name="T8" fmla="*/ 61 w 100"/>
                <a:gd name="T9" fmla="*/ 31 h 118"/>
                <a:gd name="T10" fmla="*/ 48 w 100"/>
                <a:gd name="T11" fmla="*/ 25 h 118"/>
                <a:gd name="T12" fmla="*/ 31 w 100"/>
                <a:gd name="T13" fmla="*/ 4 h 118"/>
                <a:gd name="T14" fmla="*/ 21 w 100"/>
                <a:gd name="T15" fmla="*/ 3 h 118"/>
                <a:gd name="T16" fmla="*/ 5 w 100"/>
                <a:gd name="T17" fmla="*/ 17 h 118"/>
                <a:gd name="T18" fmla="*/ 1 w 100"/>
                <a:gd name="T19" fmla="*/ 30 h 118"/>
                <a:gd name="T20" fmla="*/ 9 w 100"/>
                <a:gd name="T21" fmla="*/ 75 h 118"/>
                <a:gd name="T22" fmla="*/ 17 w 100"/>
                <a:gd name="T23" fmla="*/ 87 h 118"/>
                <a:gd name="T24" fmla="*/ 64 w 100"/>
                <a:gd name="T25" fmla="*/ 116 h 118"/>
                <a:gd name="T26" fmla="*/ 76 w 100"/>
                <a:gd name="T27" fmla="*/ 113 h 118"/>
                <a:gd name="T28" fmla="*/ 96 w 100"/>
                <a:gd name="T29" fmla="*/ 8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18">
                  <a:moveTo>
                    <a:pt x="96" y="86"/>
                  </a:moveTo>
                  <a:cubicBezTo>
                    <a:pt x="99" y="83"/>
                    <a:pt x="100" y="77"/>
                    <a:pt x="98" y="73"/>
                  </a:cubicBezTo>
                  <a:lnTo>
                    <a:pt x="88" y="38"/>
                  </a:lnTo>
                  <a:cubicBezTo>
                    <a:pt x="86" y="34"/>
                    <a:pt x="82" y="31"/>
                    <a:pt x="77" y="31"/>
                  </a:cubicBezTo>
                  <a:lnTo>
                    <a:pt x="61" y="31"/>
                  </a:lnTo>
                  <a:cubicBezTo>
                    <a:pt x="56" y="31"/>
                    <a:pt x="51" y="29"/>
                    <a:pt x="48" y="25"/>
                  </a:cubicBezTo>
                  <a:lnTo>
                    <a:pt x="31" y="4"/>
                  </a:lnTo>
                  <a:cubicBezTo>
                    <a:pt x="29" y="0"/>
                    <a:pt x="24" y="0"/>
                    <a:pt x="21" y="3"/>
                  </a:cubicBezTo>
                  <a:lnTo>
                    <a:pt x="5" y="17"/>
                  </a:lnTo>
                  <a:cubicBezTo>
                    <a:pt x="2" y="20"/>
                    <a:pt x="0" y="26"/>
                    <a:pt x="1" y="30"/>
                  </a:cubicBezTo>
                  <a:lnTo>
                    <a:pt x="9" y="75"/>
                  </a:lnTo>
                  <a:cubicBezTo>
                    <a:pt x="10" y="79"/>
                    <a:pt x="14" y="85"/>
                    <a:pt x="17" y="87"/>
                  </a:cubicBezTo>
                  <a:lnTo>
                    <a:pt x="64" y="116"/>
                  </a:lnTo>
                  <a:cubicBezTo>
                    <a:pt x="68" y="118"/>
                    <a:pt x="73" y="117"/>
                    <a:pt x="76" y="113"/>
                  </a:cubicBezTo>
                  <a:lnTo>
                    <a:pt x="96" y="86"/>
                  </a:ln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4" name="Freeform 378">
              <a:extLst>
                <a:ext uri="{FF2B5EF4-FFF2-40B4-BE49-F238E27FC236}">
                  <a16:creationId xmlns:a16="http://schemas.microsoft.com/office/drawing/2014/main" id="{D80964C9-BE2C-470E-89B2-A9F887510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826" y="3746501"/>
              <a:ext cx="123825" cy="150813"/>
            </a:xfrm>
            <a:custGeom>
              <a:avLst/>
              <a:gdLst>
                <a:gd name="T0" fmla="*/ 90 w 184"/>
                <a:gd name="T1" fmla="*/ 1 h 224"/>
                <a:gd name="T2" fmla="*/ 52 w 184"/>
                <a:gd name="T3" fmla="*/ 11 h 224"/>
                <a:gd name="T4" fmla="*/ 45 w 184"/>
                <a:gd name="T5" fmla="*/ 18 h 224"/>
                <a:gd name="T6" fmla="*/ 44 w 184"/>
                <a:gd name="T7" fmla="*/ 34 h 224"/>
                <a:gd name="T8" fmla="*/ 44 w 184"/>
                <a:gd name="T9" fmla="*/ 35 h 224"/>
                <a:gd name="T10" fmla="*/ 30 w 184"/>
                <a:gd name="T11" fmla="*/ 23 h 224"/>
                <a:gd name="T12" fmla="*/ 20 w 184"/>
                <a:gd name="T13" fmla="*/ 24 h 224"/>
                <a:gd name="T14" fmla="*/ 5 w 184"/>
                <a:gd name="T15" fmla="*/ 35 h 224"/>
                <a:gd name="T16" fmla="*/ 1 w 184"/>
                <a:gd name="T17" fmla="*/ 45 h 224"/>
                <a:gd name="T18" fmla="*/ 10 w 184"/>
                <a:gd name="T19" fmla="*/ 75 h 224"/>
                <a:gd name="T20" fmla="*/ 17 w 184"/>
                <a:gd name="T21" fmla="*/ 82 h 224"/>
                <a:gd name="T22" fmla="*/ 11 w 184"/>
                <a:gd name="T23" fmla="*/ 88 h 224"/>
                <a:gd name="T24" fmla="*/ 9 w 184"/>
                <a:gd name="T25" fmla="*/ 120 h 224"/>
                <a:gd name="T26" fmla="*/ 16 w 184"/>
                <a:gd name="T27" fmla="*/ 122 h 224"/>
                <a:gd name="T28" fmla="*/ 25 w 184"/>
                <a:gd name="T29" fmla="*/ 118 h 224"/>
                <a:gd name="T30" fmla="*/ 34 w 184"/>
                <a:gd name="T31" fmla="*/ 120 h 224"/>
                <a:gd name="T32" fmla="*/ 43 w 184"/>
                <a:gd name="T33" fmla="*/ 136 h 224"/>
                <a:gd name="T34" fmla="*/ 52 w 184"/>
                <a:gd name="T35" fmla="*/ 137 h 224"/>
                <a:gd name="T36" fmla="*/ 57 w 184"/>
                <a:gd name="T37" fmla="*/ 134 h 224"/>
                <a:gd name="T38" fmla="*/ 59 w 184"/>
                <a:gd name="T39" fmla="*/ 140 h 224"/>
                <a:gd name="T40" fmla="*/ 50 w 184"/>
                <a:gd name="T41" fmla="*/ 142 h 224"/>
                <a:gd name="T42" fmla="*/ 35 w 184"/>
                <a:gd name="T43" fmla="*/ 154 h 224"/>
                <a:gd name="T44" fmla="*/ 31 w 184"/>
                <a:gd name="T45" fmla="*/ 165 h 224"/>
                <a:gd name="T46" fmla="*/ 41 w 184"/>
                <a:gd name="T47" fmla="*/ 198 h 224"/>
                <a:gd name="T48" fmla="*/ 49 w 184"/>
                <a:gd name="T49" fmla="*/ 206 h 224"/>
                <a:gd name="T50" fmla="*/ 98 w 184"/>
                <a:gd name="T51" fmla="*/ 223 h 224"/>
                <a:gd name="T52" fmla="*/ 109 w 184"/>
                <a:gd name="T53" fmla="*/ 220 h 224"/>
                <a:gd name="T54" fmla="*/ 123 w 184"/>
                <a:gd name="T55" fmla="*/ 204 h 224"/>
                <a:gd name="T56" fmla="*/ 151 w 184"/>
                <a:gd name="T57" fmla="*/ 213 h 224"/>
                <a:gd name="T58" fmla="*/ 162 w 184"/>
                <a:gd name="T59" fmla="*/ 210 h 224"/>
                <a:gd name="T60" fmla="*/ 181 w 184"/>
                <a:gd name="T61" fmla="*/ 189 h 224"/>
                <a:gd name="T62" fmla="*/ 183 w 184"/>
                <a:gd name="T63" fmla="*/ 179 h 224"/>
                <a:gd name="T64" fmla="*/ 172 w 184"/>
                <a:gd name="T65" fmla="*/ 157 h 224"/>
                <a:gd name="T66" fmla="*/ 162 w 184"/>
                <a:gd name="T67" fmla="*/ 153 h 224"/>
                <a:gd name="T68" fmla="*/ 151 w 184"/>
                <a:gd name="T69" fmla="*/ 154 h 224"/>
                <a:gd name="T70" fmla="*/ 168 w 184"/>
                <a:gd name="T71" fmla="*/ 138 h 224"/>
                <a:gd name="T72" fmla="*/ 165 w 184"/>
                <a:gd name="T73" fmla="*/ 132 h 224"/>
                <a:gd name="T74" fmla="*/ 140 w 184"/>
                <a:gd name="T75" fmla="*/ 131 h 224"/>
                <a:gd name="T76" fmla="*/ 140 w 184"/>
                <a:gd name="T77" fmla="*/ 127 h 224"/>
                <a:gd name="T78" fmla="*/ 136 w 184"/>
                <a:gd name="T79" fmla="*/ 119 h 224"/>
                <a:gd name="T80" fmla="*/ 132 w 184"/>
                <a:gd name="T81" fmla="*/ 115 h 224"/>
                <a:gd name="T82" fmla="*/ 142 w 184"/>
                <a:gd name="T83" fmla="*/ 107 h 224"/>
                <a:gd name="T84" fmla="*/ 144 w 184"/>
                <a:gd name="T85" fmla="*/ 98 h 224"/>
                <a:gd name="T86" fmla="*/ 137 w 184"/>
                <a:gd name="T87" fmla="*/ 89 h 224"/>
                <a:gd name="T88" fmla="*/ 127 w 184"/>
                <a:gd name="T89" fmla="*/ 85 h 224"/>
                <a:gd name="T90" fmla="*/ 122 w 184"/>
                <a:gd name="T91" fmla="*/ 85 h 224"/>
                <a:gd name="T92" fmla="*/ 122 w 184"/>
                <a:gd name="T93" fmla="*/ 84 h 224"/>
                <a:gd name="T94" fmla="*/ 120 w 184"/>
                <a:gd name="T95" fmla="*/ 72 h 224"/>
                <a:gd name="T96" fmla="*/ 130 w 184"/>
                <a:gd name="T97" fmla="*/ 69 h 224"/>
                <a:gd name="T98" fmla="*/ 141 w 184"/>
                <a:gd name="T99" fmla="*/ 61 h 224"/>
                <a:gd name="T100" fmla="*/ 152 w 184"/>
                <a:gd name="T101" fmla="*/ 45 h 224"/>
                <a:gd name="T102" fmla="*/ 156 w 184"/>
                <a:gd name="T103" fmla="*/ 35 h 224"/>
                <a:gd name="T104" fmla="*/ 156 w 184"/>
                <a:gd name="T105" fmla="*/ 31 h 224"/>
                <a:gd name="T106" fmla="*/ 149 w 184"/>
                <a:gd name="T107" fmla="*/ 25 h 224"/>
                <a:gd name="T108" fmla="*/ 111 w 184"/>
                <a:gd name="T109" fmla="*/ 22 h 224"/>
                <a:gd name="T110" fmla="*/ 100 w 184"/>
                <a:gd name="T111" fmla="*/ 4 h 224"/>
                <a:gd name="T112" fmla="*/ 90 w 184"/>
                <a:gd name="T113" fmla="*/ 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4" h="224">
                  <a:moveTo>
                    <a:pt x="90" y="1"/>
                  </a:moveTo>
                  <a:lnTo>
                    <a:pt x="52" y="11"/>
                  </a:lnTo>
                  <a:cubicBezTo>
                    <a:pt x="48" y="12"/>
                    <a:pt x="45" y="15"/>
                    <a:pt x="45" y="18"/>
                  </a:cubicBezTo>
                  <a:lnTo>
                    <a:pt x="44" y="34"/>
                  </a:lnTo>
                  <a:cubicBezTo>
                    <a:pt x="44" y="34"/>
                    <a:pt x="44" y="34"/>
                    <a:pt x="44" y="35"/>
                  </a:cubicBezTo>
                  <a:lnTo>
                    <a:pt x="30" y="23"/>
                  </a:lnTo>
                  <a:cubicBezTo>
                    <a:pt x="27" y="21"/>
                    <a:pt x="23" y="22"/>
                    <a:pt x="20" y="24"/>
                  </a:cubicBezTo>
                  <a:lnTo>
                    <a:pt x="5" y="35"/>
                  </a:lnTo>
                  <a:cubicBezTo>
                    <a:pt x="2" y="38"/>
                    <a:pt x="0" y="42"/>
                    <a:pt x="1" y="45"/>
                  </a:cubicBezTo>
                  <a:lnTo>
                    <a:pt x="10" y="75"/>
                  </a:lnTo>
                  <a:cubicBezTo>
                    <a:pt x="11" y="77"/>
                    <a:pt x="14" y="80"/>
                    <a:pt x="17" y="82"/>
                  </a:cubicBezTo>
                  <a:cubicBezTo>
                    <a:pt x="14" y="83"/>
                    <a:pt x="11" y="86"/>
                    <a:pt x="11" y="88"/>
                  </a:cubicBezTo>
                  <a:lnTo>
                    <a:pt x="9" y="120"/>
                  </a:lnTo>
                  <a:cubicBezTo>
                    <a:pt x="9" y="123"/>
                    <a:pt x="12" y="124"/>
                    <a:pt x="16" y="122"/>
                  </a:cubicBezTo>
                  <a:lnTo>
                    <a:pt x="25" y="118"/>
                  </a:lnTo>
                  <a:cubicBezTo>
                    <a:pt x="28" y="117"/>
                    <a:pt x="33" y="117"/>
                    <a:pt x="34" y="120"/>
                  </a:cubicBezTo>
                  <a:lnTo>
                    <a:pt x="43" y="136"/>
                  </a:lnTo>
                  <a:cubicBezTo>
                    <a:pt x="45" y="139"/>
                    <a:pt x="49" y="139"/>
                    <a:pt x="52" y="137"/>
                  </a:cubicBezTo>
                  <a:lnTo>
                    <a:pt x="57" y="134"/>
                  </a:lnTo>
                  <a:lnTo>
                    <a:pt x="59" y="140"/>
                  </a:lnTo>
                  <a:cubicBezTo>
                    <a:pt x="56" y="139"/>
                    <a:pt x="53" y="140"/>
                    <a:pt x="50" y="142"/>
                  </a:cubicBezTo>
                  <a:lnTo>
                    <a:pt x="35" y="154"/>
                  </a:lnTo>
                  <a:cubicBezTo>
                    <a:pt x="32" y="157"/>
                    <a:pt x="30" y="162"/>
                    <a:pt x="31" y="165"/>
                  </a:cubicBezTo>
                  <a:lnTo>
                    <a:pt x="41" y="198"/>
                  </a:lnTo>
                  <a:cubicBezTo>
                    <a:pt x="41" y="202"/>
                    <a:pt x="45" y="205"/>
                    <a:pt x="49" y="206"/>
                  </a:cubicBezTo>
                  <a:lnTo>
                    <a:pt x="98" y="223"/>
                  </a:lnTo>
                  <a:cubicBezTo>
                    <a:pt x="101" y="224"/>
                    <a:pt x="107" y="223"/>
                    <a:pt x="109" y="220"/>
                  </a:cubicBezTo>
                  <a:lnTo>
                    <a:pt x="123" y="204"/>
                  </a:lnTo>
                  <a:lnTo>
                    <a:pt x="151" y="213"/>
                  </a:lnTo>
                  <a:cubicBezTo>
                    <a:pt x="154" y="214"/>
                    <a:pt x="159" y="213"/>
                    <a:pt x="162" y="210"/>
                  </a:cubicBezTo>
                  <a:lnTo>
                    <a:pt x="181" y="189"/>
                  </a:lnTo>
                  <a:cubicBezTo>
                    <a:pt x="183" y="186"/>
                    <a:pt x="184" y="182"/>
                    <a:pt x="183" y="179"/>
                  </a:cubicBezTo>
                  <a:lnTo>
                    <a:pt x="172" y="157"/>
                  </a:lnTo>
                  <a:cubicBezTo>
                    <a:pt x="171" y="154"/>
                    <a:pt x="166" y="152"/>
                    <a:pt x="162" y="153"/>
                  </a:cubicBezTo>
                  <a:lnTo>
                    <a:pt x="151" y="154"/>
                  </a:lnTo>
                  <a:lnTo>
                    <a:pt x="168" y="138"/>
                  </a:lnTo>
                  <a:cubicBezTo>
                    <a:pt x="171" y="135"/>
                    <a:pt x="169" y="133"/>
                    <a:pt x="165" y="132"/>
                  </a:cubicBezTo>
                  <a:lnTo>
                    <a:pt x="140" y="131"/>
                  </a:lnTo>
                  <a:cubicBezTo>
                    <a:pt x="140" y="130"/>
                    <a:pt x="140" y="129"/>
                    <a:pt x="140" y="127"/>
                  </a:cubicBezTo>
                  <a:lnTo>
                    <a:pt x="136" y="119"/>
                  </a:lnTo>
                  <a:cubicBezTo>
                    <a:pt x="135" y="117"/>
                    <a:pt x="134" y="116"/>
                    <a:pt x="132" y="115"/>
                  </a:cubicBezTo>
                  <a:lnTo>
                    <a:pt x="142" y="107"/>
                  </a:lnTo>
                  <a:cubicBezTo>
                    <a:pt x="145" y="105"/>
                    <a:pt x="146" y="101"/>
                    <a:pt x="144" y="98"/>
                  </a:cubicBezTo>
                  <a:lnTo>
                    <a:pt x="137" y="89"/>
                  </a:lnTo>
                  <a:cubicBezTo>
                    <a:pt x="136" y="87"/>
                    <a:pt x="131" y="85"/>
                    <a:pt x="127" y="85"/>
                  </a:cubicBezTo>
                  <a:lnTo>
                    <a:pt x="122" y="85"/>
                  </a:lnTo>
                  <a:cubicBezTo>
                    <a:pt x="122" y="85"/>
                    <a:pt x="122" y="84"/>
                    <a:pt x="122" y="84"/>
                  </a:cubicBezTo>
                  <a:lnTo>
                    <a:pt x="120" y="72"/>
                  </a:lnTo>
                  <a:lnTo>
                    <a:pt x="130" y="69"/>
                  </a:lnTo>
                  <a:cubicBezTo>
                    <a:pt x="134" y="68"/>
                    <a:pt x="139" y="64"/>
                    <a:pt x="141" y="61"/>
                  </a:cubicBezTo>
                  <a:lnTo>
                    <a:pt x="152" y="45"/>
                  </a:lnTo>
                  <a:cubicBezTo>
                    <a:pt x="154" y="42"/>
                    <a:pt x="156" y="38"/>
                    <a:pt x="156" y="35"/>
                  </a:cubicBezTo>
                  <a:lnTo>
                    <a:pt x="156" y="31"/>
                  </a:lnTo>
                  <a:cubicBezTo>
                    <a:pt x="156" y="28"/>
                    <a:pt x="153" y="25"/>
                    <a:pt x="149" y="25"/>
                  </a:cubicBezTo>
                  <a:lnTo>
                    <a:pt x="111" y="22"/>
                  </a:lnTo>
                  <a:lnTo>
                    <a:pt x="100" y="4"/>
                  </a:lnTo>
                  <a:cubicBezTo>
                    <a:pt x="99" y="2"/>
                    <a:pt x="94" y="0"/>
                    <a:pt x="90" y="1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5" name="Freeform 379">
              <a:extLst>
                <a:ext uri="{FF2B5EF4-FFF2-40B4-BE49-F238E27FC236}">
                  <a16:creationId xmlns:a16="http://schemas.microsoft.com/office/drawing/2014/main" id="{0928C634-08BD-429E-BC9D-87C5AA136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8238" y="3603626"/>
              <a:ext cx="47625" cy="273050"/>
            </a:xfrm>
            <a:custGeom>
              <a:avLst/>
              <a:gdLst>
                <a:gd name="T0" fmla="*/ 0 w 30"/>
                <a:gd name="T1" fmla="*/ 1 h 172"/>
                <a:gd name="T2" fmla="*/ 26 w 30"/>
                <a:gd name="T3" fmla="*/ 172 h 172"/>
                <a:gd name="T4" fmla="*/ 30 w 30"/>
                <a:gd name="T5" fmla="*/ 171 h 172"/>
                <a:gd name="T6" fmla="*/ 6 w 30"/>
                <a:gd name="T7" fmla="*/ 0 h 172"/>
                <a:gd name="T8" fmla="*/ 0 w 30"/>
                <a:gd name="T9" fmla="*/ 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72">
                  <a:moveTo>
                    <a:pt x="0" y="1"/>
                  </a:moveTo>
                  <a:lnTo>
                    <a:pt x="26" y="172"/>
                  </a:lnTo>
                  <a:lnTo>
                    <a:pt x="30" y="171"/>
                  </a:lnTo>
                  <a:lnTo>
                    <a:pt x="6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6" name="Freeform 380">
              <a:extLst>
                <a:ext uri="{FF2B5EF4-FFF2-40B4-BE49-F238E27FC236}">
                  <a16:creationId xmlns:a16="http://schemas.microsoft.com/office/drawing/2014/main" id="{A1B57D01-B8F9-4FF8-B1DA-4677A2BCD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3732213"/>
              <a:ext cx="411163" cy="73025"/>
            </a:xfrm>
            <a:custGeom>
              <a:avLst/>
              <a:gdLst>
                <a:gd name="T0" fmla="*/ 0 w 259"/>
                <a:gd name="T1" fmla="*/ 38 h 46"/>
                <a:gd name="T2" fmla="*/ 1 w 259"/>
                <a:gd name="T3" fmla="*/ 46 h 46"/>
                <a:gd name="T4" fmla="*/ 259 w 259"/>
                <a:gd name="T5" fmla="*/ 8 h 46"/>
                <a:gd name="T6" fmla="*/ 258 w 259"/>
                <a:gd name="T7" fmla="*/ 0 h 46"/>
                <a:gd name="T8" fmla="*/ 0 w 259"/>
                <a:gd name="T9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46">
                  <a:moveTo>
                    <a:pt x="0" y="38"/>
                  </a:moveTo>
                  <a:lnTo>
                    <a:pt x="1" y="46"/>
                  </a:lnTo>
                  <a:lnTo>
                    <a:pt x="259" y="8"/>
                  </a:lnTo>
                  <a:lnTo>
                    <a:pt x="25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7" name="Freeform 381">
              <a:extLst>
                <a:ext uri="{FF2B5EF4-FFF2-40B4-BE49-F238E27FC236}">
                  <a16:creationId xmlns:a16="http://schemas.microsoft.com/office/drawing/2014/main" id="{4A2B46A3-892B-4E02-B97C-3FFCF9CB8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38" y="3730626"/>
              <a:ext cx="161925" cy="166688"/>
            </a:xfrm>
            <a:custGeom>
              <a:avLst/>
              <a:gdLst>
                <a:gd name="T0" fmla="*/ 123 w 242"/>
                <a:gd name="T1" fmla="*/ 16 h 248"/>
                <a:gd name="T2" fmla="*/ 222 w 242"/>
                <a:gd name="T3" fmla="*/ 89 h 248"/>
                <a:gd name="T4" fmla="*/ 239 w 242"/>
                <a:gd name="T5" fmla="*/ 92 h 248"/>
                <a:gd name="T6" fmla="*/ 242 w 242"/>
                <a:gd name="T7" fmla="*/ 112 h 248"/>
                <a:gd name="T8" fmla="*/ 227 w 242"/>
                <a:gd name="T9" fmla="*/ 119 h 248"/>
                <a:gd name="T10" fmla="*/ 153 w 242"/>
                <a:gd name="T11" fmla="*/ 218 h 248"/>
                <a:gd name="T12" fmla="*/ 111 w 242"/>
                <a:gd name="T13" fmla="*/ 245 h 248"/>
                <a:gd name="T14" fmla="*/ 59 w 242"/>
                <a:gd name="T15" fmla="*/ 231 h 248"/>
                <a:gd name="T16" fmla="*/ 23 w 242"/>
                <a:gd name="T17" fmla="*/ 206 h 248"/>
                <a:gd name="T18" fmla="*/ 20 w 242"/>
                <a:gd name="T19" fmla="*/ 201 h 248"/>
                <a:gd name="T20" fmla="*/ 21 w 242"/>
                <a:gd name="T21" fmla="*/ 195 h 248"/>
                <a:gd name="T22" fmla="*/ 32 w 242"/>
                <a:gd name="T23" fmla="*/ 193 h 248"/>
                <a:gd name="T24" fmla="*/ 67 w 242"/>
                <a:gd name="T25" fmla="*/ 217 h 248"/>
                <a:gd name="T26" fmla="*/ 109 w 242"/>
                <a:gd name="T27" fmla="*/ 230 h 248"/>
                <a:gd name="T28" fmla="*/ 141 w 242"/>
                <a:gd name="T29" fmla="*/ 208 h 248"/>
                <a:gd name="T30" fmla="*/ 204 w 242"/>
                <a:gd name="T31" fmla="*/ 123 h 248"/>
                <a:gd name="T32" fmla="*/ 98 w 242"/>
                <a:gd name="T33" fmla="*/ 171 h 248"/>
                <a:gd name="T34" fmla="*/ 14 w 242"/>
                <a:gd name="T35" fmla="*/ 162 h 248"/>
                <a:gd name="T36" fmla="*/ 9 w 242"/>
                <a:gd name="T37" fmla="*/ 156 h 248"/>
                <a:gd name="T38" fmla="*/ 9 w 242"/>
                <a:gd name="T39" fmla="*/ 152 h 248"/>
                <a:gd name="T40" fmla="*/ 20 w 242"/>
                <a:gd name="T41" fmla="*/ 147 h 248"/>
                <a:gd name="T42" fmla="*/ 44 w 242"/>
                <a:gd name="T43" fmla="*/ 153 h 248"/>
                <a:gd name="T44" fmla="*/ 96 w 242"/>
                <a:gd name="T45" fmla="*/ 156 h 248"/>
                <a:gd name="T46" fmla="*/ 197 w 242"/>
                <a:gd name="T47" fmla="*/ 108 h 248"/>
                <a:gd name="T48" fmla="*/ 86 w 242"/>
                <a:gd name="T49" fmla="*/ 92 h 248"/>
                <a:gd name="T50" fmla="*/ 38 w 242"/>
                <a:gd name="T51" fmla="*/ 109 h 248"/>
                <a:gd name="T52" fmla="*/ 16 w 242"/>
                <a:gd name="T53" fmla="*/ 122 h 248"/>
                <a:gd name="T54" fmla="*/ 5 w 242"/>
                <a:gd name="T55" fmla="*/ 120 h 248"/>
                <a:gd name="T56" fmla="*/ 3 w 242"/>
                <a:gd name="T57" fmla="*/ 117 h 248"/>
                <a:gd name="T58" fmla="*/ 7 w 242"/>
                <a:gd name="T59" fmla="*/ 109 h 248"/>
                <a:gd name="T60" fmla="*/ 84 w 242"/>
                <a:gd name="T61" fmla="*/ 76 h 248"/>
                <a:gd name="T62" fmla="*/ 200 w 242"/>
                <a:gd name="T63" fmla="*/ 92 h 248"/>
                <a:gd name="T64" fmla="*/ 114 w 242"/>
                <a:gd name="T65" fmla="*/ 29 h 248"/>
                <a:gd name="T66" fmla="*/ 78 w 242"/>
                <a:gd name="T67" fmla="*/ 17 h 248"/>
                <a:gd name="T68" fmla="*/ 41 w 242"/>
                <a:gd name="T69" fmla="*/ 42 h 248"/>
                <a:gd name="T70" fmla="*/ 15 w 242"/>
                <a:gd name="T71" fmla="*/ 74 h 248"/>
                <a:gd name="T72" fmla="*/ 3 w 242"/>
                <a:gd name="T73" fmla="*/ 76 h 248"/>
                <a:gd name="T74" fmla="*/ 0 w 242"/>
                <a:gd name="T75" fmla="*/ 71 h 248"/>
                <a:gd name="T76" fmla="*/ 2 w 242"/>
                <a:gd name="T77" fmla="*/ 65 h 248"/>
                <a:gd name="T78" fmla="*/ 30 w 242"/>
                <a:gd name="T79" fmla="*/ 31 h 248"/>
                <a:gd name="T80" fmla="*/ 76 w 242"/>
                <a:gd name="T81" fmla="*/ 2 h 248"/>
                <a:gd name="T82" fmla="*/ 123 w 242"/>
                <a:gd name="T83" fmla="*/ 1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2" h="248">
                  <a:moveTo>
                    <a:pt x="123" y="16"/>
                  </a:moveTo>
                  <a:cubicBezTo>
                    <a:pt x="136" y="25"/>
                    <a:pt x="209" y="79"/>
                    <a:pt x="222" y="89"/>
                  </a:cubicBezTo>
                  <a:lnTo>
                    <a:pt x="239" y="92"/>
                  </a:lnTo>
                  <a:lnTo>
                    <a:pt x="242" y="112"/>
                  </a:lnTo>
                  <a:lnTo>
                    <a:pt x="227" y="119"/>
                  </a:lnTo>
                  <a:cubicBezTo>
                    <a:pt x="217" y="133"/>
                    <a:pt x="163" y="205"/>
                    <a:pt x="153" y="218"/>
                  </a:cubicBezTo>
                  <a:cubicBezTo>
                    <a:pt x="140" y="235"/>
                    <a:pt x="126" y="243"/>
                    <a:pt x="111" y="245"/>
                  </a:cubicBezTo>
                  <a:cubicBezTo>
                    <a:pt x="92" y="248"/>
                    <a:pt x="75" y="240"/>
                    <a:pt x="59" y="231"/>
                  </a:cubicBezTo>
                  <a:cubicBezTo>
                    <a:pt x="43" y="221"/>
                    <a:pt x="23" y="206"/>
                    <a:pt x="23" y="206"/>
                  </a:cubicBezTo>
                  <a:cubicBezTo>
                    <a:pt x="21" y="205"/>
                    <a:pt x="20" y="203"/>
                    <a:pt x="20" y="201"/>
                  </a:cubicBezTo>
                  <a:cubicBezTo>
                    <a:pt x="19" y="199"/>
                    <a:pt x="20" y="197"/>
                    <a:pt x="21" y="195"/>
                  </a:cubicBezTo>
                  <a:cubicBezTo>
                    <a:pt x="24" y="192"/>
                    <a:pt x="29" y="191"/>
                    <a:pt x="32" y="193"/>
                  </a:cubicBezTo>
                  <a:cubicBezTo>
                    <a:pt x="32" y="193"/>
                    <a:pt x="53" y="208"/>
                    <a:pt x="67" y="217"/>
                  </a:cubicBezTo>
                  <a:cubicBezTo>
                    <a:pt x="82" y="226"/>
                    <a:pt x="96" y="232"/>
                    <a:pt x="109" y="230"/>
                  </a:cubicBezTo>
                  <a:cubicBezTo>
                    <a:pt x="119" y="228"/>
                    <a:pt x="129" y="223"/>
                    <a:pt x="141" y="208"/>
                  </a:cubicBezTo>
                  <a:cubicBezTo>
                    <a:pt x="148" y="198"/>
                    <a:pt x="185" y="148"/>
                    <a:pt x="204" y="123"/>
                  </a:cubicBezTo>
                  <a:cubicBezTo>
                    <a:pt x="168" y="145"/>
                    <a:pt x="133" y="166"/>
                    <a:pt x="98" y="171"/>
                  </a:cubicBezTo>
                  <a:cubicBezTo>
                    <a:pt x="58" y="177"/>
                    <a:pt x="15" y="162"/>
                    <a:pt x="14" y="162"/>
                  </a:cubicBezTo>
                  <a:cubicBezTo>
                    <a:pt x="11" y="161"/>
                    <a:pt x="10" y="159"/>
                    <a:pt x="9" y="156"/>
                  </a:cubicBezTo>
                  <a:cubicBezTo>
                    <a:pt x="9" y="155"/>
                    <a:pt x="9" y="153"/>
                    <a:pt x="9" y="152"/>
                  </a:cubicBezTo>
                  <a:cubicBezTo>
                    <a:pt x="11" y="148"/>
                    <a:pt x="15" y="146"/>
                    <a:pt x="20" y="147"/>
                  </a:cubicBezTo>
                  <a:cubicBezTo>
                    <a:pt x="20" y="147"/>
                    <a:pt x="30" y="150"/>
                    <a:pt x="44" y="153"/>
                  </a:cubicBezTo>
                  <a:cubicBezTo>
                    <a:pt x="59" y="156"/>
                    <a:pt x="79" y="158"/>
                    <a:pt x="96" y="156"/>
                  </a:cubicBezTo>
                  <a:cubicBezTo>
                    <a:pt x="127" y="151"/>
                    <a:pt x="161" y="131"/>
                    <a:pt x="197" y="108"/>
                  </a:cubicBezTo>
                  <a:cubicBezTo>
                    <a:pt x="156" y="97"/>
                    <a:pt x="117" y="87"/>
                    <a:pt x="86" y="92"/>
                  </a:cubicBezTo>
                  <a:cubicBezTo>
                    <a:pt x="69" y="95"/>
                    <a:pt x="51" y="102"/>
                    <a:pt x="38" y="109"/>
                  </a:cubicBezTo>
                  <a:cubicBezTo>
                    <a:pt x="25" y="116"/>
                    <a:pt x="16" y="122"/>
                    <a:pt x="16" y="122"/>
                  </a:cubicBezTo>
                  <a:cubicBezTo>
                    <a:pt x="12" y="125"/>
                    <a:pt x="7" y="124"/>
                    <a:pt x="5" y="120"/>
                  </a:cubicBezTo>
                  <a:cubicBezTo>
                    <a:pt x="4" y="119"/>
                    <a:pt x="4" y="118"/>
                    <a:pt x="3" y="117"/>
                  </a:cubicBezTo>
                  <a:cubicBezTo>
                    <a:pt x="3" y="114"/>
                    <a:pt x="4" y="111"/>
                    <a:pt x="7" y="109"/>
                  </a:cubicBezTo>
                  <a:cubicBezTo>
                    <a:pt x="7" y="109"/>
                    <a:pt x="44" y="82"/>
                    <a:pt x="84" y="76"/>
                  </a:cubicBezTo>
                  <a:cubicBezTo>
                    <a:pt x="119" y="71"/>
                    <a:pt x="158" y="81"/>
                    <a:pt x="200" y="92"/>
                  </a:cubicBezTo>
                  <a:cubicBezTo>
                    <a:pt x="174" y="73"/>
                    <a:pt x="124" y="36"/>
                    <a:pt x="114" y="29"/>
                  </a:cubicBezTo>
                  <a:cubicBezTo>
                    <a:pt x="99" y="18"/>
                    <a:pt x="88" y="16"/>
                    <a:pt x="78" y="17"/>
                  </a:cubicBezTo>
                  <a:cubicBezTo>
                    <a:pt x="65" y="19"/>
                    <a:pt x="53" y="29"/>
                    <a:pt x="41" y="42"/>
                  </a:cubicBezTo>
                  <a:cubicBezTo>
                    <a:pt x="30" y="54"/>
                    <a:pt x="15" y="74"/>
                    <a:pt x="15" y="74"/>
                  </a:cubicBezTo>
                  <a:cubicBezTo>
                    <a:pt x="12" y="78"/>
                    <a:pt x="7" y="79"/>
                    <a:pt x="3" y="76"/>
                  </a:cubicBezTo>
                  <a:cubicBezTo>
                    <a:pt x="2" y="75"/>
                    <a:pt x="1" y="73"/>
                    <a:pt x="0" y="71"/>
                  </a:cubicBezTo>
                  <a:cubicBezTo>
                    <a:pt x="0" y="69"/>
                    <a:pt x="1" y="66"/>
                    <a:pt x="2" y="65"/>
                  </a:cubicBezTo>
                  <a:cubicBezTo>
                    <a:pt x="2" y="65"/>
                    <a:pt x="17" y="44"/>
                    <a:pt x="30" y="31"/>
                  </a:cubicBezTo>
                  <a:cubicBezTo>
                    <a:pt x="42" y="18"/>
                    <a:pt x="56" y="5"/>
                    <a:pt x="76" y="2"/>
                  </a:cubicBezTo>
                  <a:cubicBezTo>
                    <a:pt x="90" y="0"/>
                    <a:pt x="106" y="4"/>
                    <a:pt x="123" y="16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8" name="Freeform 382">
              <a:extLst>
                <a:ext uri="{FF2B5EF4-FFF2-40B4-BE49-F238E27FC236}">
                  <a16:creationId xmlns:a16="http://schemas.microsoft.com/office/drawing/2014/main" id="{D3406DBD-13CD-48FE-8DD4-DDD5CACC6E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526" y="3641726"/>
              <a:ext cx="53975" cy="52388"/>
            </a:xfrm>
            <a:custGeom>
              <a:avLst/>
              <a:gdLst>
                <a:gd name="T0" fmla="*/ 39 w 79"/>
                <a:gd name="T1" fmla="*/ 0 h 79"/>
                <a:gd name="T2" fmla="*/ 0 w 79"/>
                <a:gd name="T3" fmla="*/ 39 h 79"/>
                <a:gd name="T4" fmla="*/ 39 w 79"/>
                <a:gd name="T5" fmla="*/ 79 h 79"/>
                <a:gd name="T6" fmla="*/ 79 w 79"/>
                <a:gd name="T7" fmla="*/ 39 h 79"/>
                <a:gd name="T8" fmla="*/ 39 w 79"/>
                <a:gd name="T9" fmla="*/ 0 h 79"/>
                <a:gd name="T10" fmla="*/ 39 w 79"/>
                <a:gd name="T11" fmla="*/ 63 h 79"/>
                <a:gd name="T12" fmla="*/ 15 w 79"/>
                <a:gd name="T13" fmla="*/ 39 h 79"/>
                <a:gd name="T14" fmla="*/ 39 w 79"/>
                <a:gd name="T15" fmla="*/ 15 h 79"/>
                <a:gd name="T16" fmla="*/ 63 w 79"/>
                <a:gd name="T17" fmla="*/ 39 h 79"/>
                <a:gd name="T18" fmla="*/ 39 w 79"/>
                <a:gd name="T19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9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ubicBezTo>
                    <a:pt x="61" y="79"/>
                    <a:pt x="79" y="61"/>
                    <a:pt x="79" y="39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39" y="63"/>
                  </a:moveTo>
                  <a:cubicBezTo>
                    <a:pt x="26" y="63"/>
                    <a:pt x="15" y="53"/>
                    <a:pt x="15" y="39"/>
                  </a:cubicBezTo>
                  <a:cubicBezTo>
                    <a:pt x="15" y="26"/>
                    <a:pt x="26" y="15"/>
                    <a:pt x="39" y="15"/>
                  </a:cubicBezTo>
                  <a:cubicBezTo>
                    <a:pt x="53" y="15"/>
                    <a:pt x="63" y="26"/>
                    <a:pt x="63" y="39"/>
                  </a:cubicBezTo>
                  <a:cubicBezTo>
                    <a:pt x="63" y="53"/>
                    <a:pt x="53" y="63"/>
                    <a:pt x="39" y="6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9" name="Freeform 383">
              <a:extLst>
                <a:ext uri="{FF2B5EF4-FFF2-40B4-BE49-F238E27FC236}">
                  <a16:creationId xmlns:a16="http://schemas.microsoft.com/office/drawing/2014/main" id="{BCC5AF0F-58E5-4CC0-90BF-7DAB62BD4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0463" y="3687763"/>
              <a:ext cx="52388" cy="52388"/>
            </a:xfrm>
            <a:custGeom>
              <a:avLst/>
              <a:gdLst>
                <a:gd name="T0" fmla="*/ 39 w 78"/>
                <a:gd name="T1" fmla="*/ 0 h 78"/>
                <a:gd name="T2" fmla="*/ 0 w 78"/>
                <a:gd name="T3" fmla="*/ 39 h 78"/>
                <a:gd name="T4" fmla="*/ 39 w 78"/>
                <a:gd name="T5" fmla="*/ 78 h 78"/>
                <a:gd name="T6" fmla="*/ 78 w 78"/>
                <a:gd name="T7" fmla="*/ 39 h 78"/>
                <a:gd name="T8" fmla="*/ 39 w 78"/>
                <a:gd name="T9" fmla="*/ 0 h 78"/>
                <a:gd name="T10" fmla="*/ 39 w 78"/>
                <a:gd name="T11" fmla="*/ 63 h 78"/>
                <a:gd name="T12" fmla="*/ 15 w 78"/>
                <a:gd name="T13" fmla="*/ 39 h 78"/>
                <a:gd name="T14" fmla="*/ 39 w 78"/>
                <a:gd name="T15" fmla="*/ 15 h 78"/>
                <a:gd name="T16" fmla="*/ 63 w 78"/>
                <a:gd name="T17" fmla="*/ 39 h 78"/>
                <a:gd name="T18" fmla="*/ 39 w 78"/>
                <a:gd name="T19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7" y="0"/>
                    <a:pt x="0" y="17"/>
                    <a:pt x="0" y="39"/>
                  </a:cubicBezTo>
                  <a:cubicBezTo>
                    <a:pt x="0" y="61"/>
                    <a:pt x="17" y="78"/>
                    <a:pt x="39" y="78"/>
                  </a:cubicBezTo>
                  <a:cubicBezTo>
                    <a:pt x="61" y="78"/>
                    <a:pt x="78" y="61"/>
                    <a:pt x="78" y="39"/>
                  </a:cubicBezTo>
                  <a:cubicBezTo>
                    <a:pt x="78" y="17"/>
                    <a:pt x="61" y="0"/>
                    <a:pt x="39" y="0"/>
                  </a:cubicBezTo>
                  <a:close/>
                  <a:moveTo>
                    <a:pt x="39" y="63"/>
                  </a:moveTo>
                  <a:cubicBezTo>
                    <a:pt x="26" y="63"/>
                    <a:pt x="15" y="52"/>
                    <a:pt x="15" y="39"/>
                  </a:cubicBezTo>
                  <a:cubicBezTo>
                    <a:pt x="15" y="26"/>
                    <a:pt x="26" y="15"/>
                    <a:pt x="39" y="15"/>
                  </a:cubicBezTo>
                  <a:cubicBezTo>
                    <a:pt x="52" y="15"/>
                    <a:pt x="63" y="26"/>
                    <a:pt x="63" y="39"/>
                  </a:cubicBezTo>
                  <a:cubicBezTo>
                    <a:pt x="63" y="52"/>
                    <a:pt x="52" y="63"/>
                    <a:pt x="39" y="6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0" name="Freeform 384">
              <a:extLst>
                <a:ext uri="{FF2B5EF4-FFF2-40B4-BE49-F238E27FC236}">
                  <a16:creationId xmlns:a16="http://schemas.microsoft.com/office/drawing/2014/main" id="{B6FD5A36-399E-489B-9EE8-0106916F34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6813" y="3733801"/>
              <a:ext cx="53975" cy="52388"/>
            </a:xfrm>
            <a:custGeom>
              <a:avLst/>
              <a:gdLst>
                <a:gd name="T0" fmla="*/ 39 w 79"/>
                <a:gd name="T1" fmla="*/ 0 h 79"/>
                <a:gd name="T2" fmla="*/ 0 w 79"/>
                <a:gd name="T3" fmla="*/ 39 h 79"/>
                <a:gd name="T4" fmla="*/ 39 w 79"/>
                <a:gd name="T5" fmla="*/ 79 h 79"/>
                <a:gd name="T6" fmla="*/ 79 w 79"/>
                <a:gd name="T7" fmla="*/ 39 h 79"/>
                <a:gd name="T8" fmla="*/ 39 w 79"/>
                <a:gd name="T9" fmla="*/ 0 h 79"/>
                <a:gd name="T10" fmla="*/ 39 w 79"/>
                <a:gd name="T11" fmla="*/ 63 h 79"/>
                <a:gd name="T12" fmla="*/ 15 w 79"/>
                <a:gd name="T13" fmla="*/ 39 h 79"/>
                <a:gd name="T14" fmla="*/ 39 w 79"/>
                <a:gd name="T15" fmla="*/ 15 h 79"/>
                <a:gd name="T16" fmla="*/ 63 w 79"/>
                <a:gd name="T17" fmla="*/ 39 h 79"/>
                <a:gd name="T18" fmla="*/ 39 w 79"/>
                <a:gd name="T19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9">
                  <a:moveTo>
                    <a:pt x="39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ubicBezTo>
                    <a:pt x="61" y="79"/>
                    <a:pt x="79" y="61"/>
                    <a:pt x="79" y="39"/>
                  </a:cubicBezTo>
                  <a:cubicBezTo>
                    <a:pt x="79" y="18"/>
                    <a:pt x="61" y="0"/>
                    <a:pt x="39" y="0"/>
                  </a:cubicBezTo>
                  <a:close/>
                  <a:moveTo>
                    <a:pt x="39" y="63"/>
                  </a:moveTo>
                  <a:cubicBezTo>
                    <a:pt x="26" y="63"/>
                    <a:pt x="15" y="53"/>
                    <a:pt x="15" y="39"/>
                  </a:cubicBezTo>
                  <a:cubicBezTo>
                    <a:pt x="15" y="26"/>
                    <a:pt x="26" y="15"/>
                    <a:pt x="39" y="15"/>
                  </a:cubicBezTo>
                  <a:cubicBezTo>
                    <a:pt x="53" y="15"/>
                    <a:pt x="63" y="26"/>
                    <a:pt x="63" y="39"/>
                  </a:cubicBezTo>
                  <a:cubicBezTo>
                    <a:pt x="63" y="53"/>
                    <a:pt x="53" y="63"/>
                    <a:pt x="39" y="6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1" name="Freeform 385">
              <a:extLst>
                <a:ext uri="{FF2B5EF4-FFF2-40B4-BE49-F238E27FC236}">
                  <a16:creationId xmlns:a16="http://schemas.microsoft.com/office/drawing/2014/main" id="{CE8ADC88-E724-41E6-9368-ED9B3B524A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4751" y="3779838"/>
              <a:ext cx="52388" cy="52388"/>
            </a:xfrm>
            <a:custGeom>
              <a:avLst/>
              <a:gdLst>
                <a:gd name="T0" fmla="*/ 39 w 78"/>
                <a:gd name="T1" fmla="*/ 0 h 78"/>
                <a:gd name="T2" fmla="*/ 0 w 78"/>
                <a:gd name="T3" fmla="*/ 39 h 78"/>
                <a:gd name="T4" fmla="*/ 39 w 78"/>
                <a:gd name="T5" fmla="*/ 78 h 78"/>
                <a:gd name="T6" fmla="*/ 78 w 78"/>
                <a:gd name="T7" fmla="*/ 39 h 78"/>
                <a:gd name="T8" fmla="*/ 39 w 78"/>
                <a:gd name="T9" fmla="*/ 0 h 78"/>
                <a:gd name="T10" fmla="*/ 39 w 78"/>
                <a:gd name="T11" fmla="*/ 63 h 78"/>
                <a:gd name="T12" fmla="*/ 15 w 78"/>
                <a:gd name="T13" fmla="*/ 39 h 78"/>
                <a:gd name="T14" fmla="*/ 39 w 78"/>
                <a:gd name="T15" fmla="*/ 15 h 78"/>
                <a:gd name="T16" fmla="*/ 63 w 78"/>
                <a:gd name="T17" fmla="*/ 39 h 78"/>
                <a:gd name="T18" fmla="*/ 39 w 78"/>
                <a:gd name="T19" fmla="*/ 6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8">
                  <a:moveTo>
                    <a:pt x="39" y="0"/>
                  </a:moveTo>
                  <a:cubicBezTo>
                    <a:pt x="17" y="0"/>
                    <a:pt x="0" y="17"/>
                    <a:pt x="0" y="39"/>
                  </a:cubicBezTo>
                  <a:cubicBezTo>
                    <a:pt x="0" y="61"/>
                    <a:pt x="17" y="78"/>
                    <a:pt x="39" y="78"/>
                  </a:cubicBezTo>
                  <a:cubicBezTo>
                    <a:pt x="61" y="78"/>
                    <a:pt x="78" y="61"/>
                    <a:pt x="78" y="39"/>
                  </a:cubicBezTo>
                  <a:cubicBezTo>
                    <a:pt x="78" y="17"/>
                    <a:pt x="61" y="0"/>
                    <a:pt x="39" y="0"/>
                  </a:cubicBezTo>
                  <a:close/>
                  <a:moveTo>
                    <a:pt x="39" y="63"/>
                  </a:moveTo>
                  <a:cubicBezTo>
                    <a:pt x="26" y="63"/>
                    <a:pt x="15" y="52"/>
                    <a:pt x="15" y="39"/>
                  </a:cubicBezTo>
                  <a:cubicBezTo>
                    <a:pt x="15" y="26"/>
                    <a:pt x="26" y="15"/>
                    <a:pt x="39" y="15"/>
                  </a:cubicBezTo>
                  <a:cubicBezTo>
                    <a:pt x="52" y="15"/>
                    <a:pt x="63" y="26"/>
                    <a:pt x="63" y="39"/>
                  </a:cubicBezTo>
                  <a:cubicBezTo>
                    <a:pt x="63" y="52"/>
                    <a:pt x="52" y="63"/>
                    <a:pt x="39" y="6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2" name="Freeform 386">
              <a:extLst>
                <a:ext uri="{FF2B5EF4-FFF2-40B4-BE49-F238E27FC236}">
                  <a16:creationId xmlns:a16="http://schemas.microsoft.com/office/drawing/2014/main" id="{CA3A1C29-3981-44DB-B883-FB2B20B15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6" y="4719638"/>
              <a:ext cx="114300" cy="131763"/>
            </a:xfrm>
            <a:custGeom>
              <a:avLst/>
              <a:gdLst>
                <a:gd name="T0" fmla="*/ 168 w 171"/>
                <a:gd name="T1" fmla="*/ 61 h 196"/>
                <a:gd name="T2" fmla="*/ 160 w 171"/>
                <a:gd name="T3" fmla="*/ 98 h 196"/>
                <a:gd name="T4" fmla="*/ 146 w 171"/>
                <a:gd name="T5" fmla="*/ 117 h 196"/>
                <a:gd name="T6" fmla="*/ 90 w 171"/>
                <a:gd name="T7" fmla="*/ 153 h 196"/>
                <a:gd name="T8" fmla="*/ 83 w 171"/>
                <a:gd name="T9" fmla="*/ 184 h 196"/>
                <a:gd name="T10" fmla="*/ 67 w 171"/>
                <a:gd name="T11" fmla="*/ 194 h 196"/>
                <a:gd name="T12" fmla="*/ 57 w 171"/>
                <a:gd name="T13" fmla="*/ 178 h 196"/>
                <a:gd name="T14" fmla="*/ 64 w 171"/>
                <a:gd name="T15" fmla="*/ 143 h 196"/>
                <a:gd name="T16" fmla="*/ 72 w 171"/>
                <a:gd name="T17" fmla="*/ 132 h 196"/>
                <a:gd name="T18" fmla="*/ 100 w 171"/>
                <a:gd name="T19" fmla="*/ 113 h 196"/>
                <a:gd name="T20" fmla="*/ 0 w 171"/>
                <a:gd name="T21" fmla="*/ 91 h 196"/>
                <a:gd name="T22" fmla="*/ 20 w 171"/>
                <a:gd name="T23" fmla="*/ 0 h 196"/>
                <a:gd name="T24" fmla="*/ 147 w 171"/>
                <a:gd name="T25" fmla="*/ 29 h 196"/>
                <a:gd name="T26" fmla="*/ 168 w 171"/>
                <a:gd name="T27" fmla="*/ 6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1" h="196">
                  <a:moveTo>
                    <a:pt x="168" y="61"/>
                  </a:moveTo>
                  <a:lnTo>
                    <a:pt x="160" y="98"/>
                  </a:lnTo>
                  <a:cubicBezTo>
                    <a:pt x="158" y="107"/>
                    <a:pt x="152" y="113"/>
                    <a:pt x="146" y="117"/>
                  </a:cubicBezTo>
                  <a:cubicBezTo>
                    <a:pt x="126" y="129"/>
                    <a:pt x="90" y="153"/>
                    <a:pt x="90" y="153"/>
                  </a:cubicBezTo>
                  <a:lnTo>
                    <a:pt x="83" y="184"/>
                  </a:lnTo>
                  <a:cubicBezTo>
                    <a:pt x="82" y="191"/>
                    <a:pt x="74" y="196"/>
                    <a:pt x="67" y="194"/>
                  </a:cubicBezTo>
                  <a:cubicBezTo>
                    <a:pt x="60" y="193"/>
                    <a:pt x="55" y="185"/>
                    <a:pt x="57" y="178"/>
                  </a:cubicBezTo>
                  <a:cubicBezTo>
                    <a:pt x="57" y="178"/>
                    <a:pt x="62" y="152"/>
                    <a:pt x="64" y="143"/>
                  </a:cubicBezTo>
                  <a:cubicBezTo>
                    <a:pt x="66" y="137"/>
                    <a:pt x="69" y="134"/>
                    <a:pt x="72" y="132"/>
                  </a:cubicBezTo>
                  <a:lnTo>
                    <a:pt x="100" y="113"/>
                  </a:lnTo>
                  <a:lnTo>
                    <a:pt x="0" y="91"/>
                  </a:lnTo>
                  <a:lnTo>
                    <a:pt x="20" y="0"/>
                  </a:lnTo>
                  <a:lnTo>
                    <a:pt x="147" y="29"/>
                  </a:lnTo>
                  <a:cubicBezTo>
                    <a:pt x="162" y="32"/>
                    <a:pt x="171" y="47"/>
                    <a:pt x="168" y="61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3" name="Freeform 387">
              <a:extLst>
                <a:ext uri="{FF2B5EF4-FFF2-40B4-BE49-F238E27FC236}">
                  <a16:creationId xmlns:a16="http://schemas.microsoft.com/office/drawing/2014/main" id="{FEDBC068-BB27-4D35-80E0-2DEAA7316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763" y="4751388"/>
              <a:ext cx="55563" cy="55563"/>
            </a:xfrm>
            <a:custGeom>
              <a:avLst/>
              <a:gdLst>
                <a:gd name="T0" fmla="*/ 33 w 82"/>
                <a:gd name="T1" fmla="*/ 78 h 82"/>
                <a:gd name="T2" fmla="*/ 4 w 82"/>
                <a:gd name="T3" fmla="*/ 33 h 82"/>
                <a:gd name="T4" fmla="*/ 49 w 82"/>
                <a:gd name="T5" fmla="*/ 5 h 82"/>
                <a:gd name="T6" fmla="*/ 77 w 82"/>
                <a:gd name="T7" fmla="*/ 49 h 82"/>
                <a:gd name="T8" fmla="*/ 33 w 82"/>
                <a:gd name="T9" fmla="*/ 7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2">
                  <a:moveTo>
                    <a:pt x="33" y="78"/>
                  </a:moveTo>
                  <a:cubicBezTo>
                    <a:pt x="13" y="73"/>
                    <a:pt x="0" y="53"/>
                    <a:pt x="4" y="33"/>
                  </a:cubicBezTo>
                  <a:cubicBezTo>
                    <a:pt x="9" y="13"/>
                    <a:pt x="29" y="0"/>
                    <a:pt x="49" y="5"/>
                  </a:cubicBezTo>
                  <a:cubicBezTo>
                    <a:pt x="69" y="9"/>
                    <a:pt x="82" y="29"/>
                    <a:pt x="77" y="49"/>
                  </a:cubicBezTo>
                  <a:cubicBezTo>
                    <a:pt x="73" y="69"/>
                    <a:pt x="53" y="82"/>
                    <a:pt x="33" y="78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4" name="Freeform 388">
              <a:extLst>
                <a:ext uri="{FF2B5EF4-FFF2-40B4-BE49-F238E27FC236}">
                  <a16:creationId xmlns:a16="http://schemas.microsoft.com/office/drawing/2014/main" id="{EA41CAB9-2CE5-4B84-9767-181F203CC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4406901"/>
              <a:ext cx="201613" cy="142875"/>
            </a:xfrm>
            <a:custGeom>
              <a:avLst/>
              <a:gdLst>
                <a:gd name="T0" fmla="*/ 117 w 127"/>
                <a:gd name="T1" fmla="*/ 0 h 90"/>
                <a:gd name="T2" fmla="*/ 0 w 127"/>
                <a:gd name="T3" fmla="*/ 74 h 90"/>
                <a:gd name="T4" fmla="*/ 10 w 127"/>
                <a:gd name="T5" fmla="*/ 90 h 90"/>
                <a:gd name="T6" fmla="*/ 127 w 127"/>
                <a:gd name="T7" fmla="*/ 16 h 90"/>
                <a:gd name="T8" fmla="*/ 117 w 127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90">
                  <a:moveTo>
                    <a:pt x="117" y="0"/>
                  </a:moveTo>
                  <a:lnTo>
                    <a:pt x="0" y="74"/>
                  </a:lnTo>
                  <a:lnTo>
                    <a:pt x="10" y="90"/>
                  </a:lnTo>
                  <a:lnTo>
                    <a:pt x="127" y="16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5" name="Freeform 389">
              <a:extLst>
                <a:ext uri="{FF2B5EF4-FFF2-40B4-BE49-F238E27FC236}">
                  <a16:creationId xmlns:a16="http://schemas.microsoft.com/office/drawing/2014/main" id="{9E30B54C-3F53-4AFC-8CFA-5CE41CDEFD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9576" y="4614863"/>
              <a:ext cx="355600" cy="303213"/>
            </a:xfrm>
            <a:custGeom>
              <a:avLst/>
              <a:gdLst>
                <a:gd name="T0" fmla="*/ 522 w 530"/>
                <a:gd name="T1" fmla="*/ 95 h 452"/>
                <a:gd name="T2" fmla="*/ 102 w 530"/>
                <a:gd name="T3" fmla="*/ 1 h 452"/>
                <a:gd name="T4" fmla="*/ 91 w 530"/>
                <a:gd name="T5" fmla="*/ 9 h 452"/>
                <a:gd name="T6" fmla="*/ 79 w 530"/>
                <a:gd name="T7" fmla="*/ 63 h 452"/>
                <a:gd name="T8" fmla="*/ 176 w 530"/>
                <a:gd name="T9" fmla="*/ 217 h 452"/>
                <a:gd name="T10" fmla="*/ 22 w 530"/>
                <a:gd name="T11" fmla="*/ 317 h 452"/>
                <a:gd name="T12" fmla="*/ 1 w 530"/>
                <a:gd name="T13" fmla="*/ 412 h 452"/>
                <a:gd name="T14" fmla="*/ 8 w 530"/>
                <a:gd name="T15" fmla="*/ 423 h 452"/>
                <a:gd name="T16" fmla="*/ 118 w 530"/>
                <a:gd name="T17" fmla="*/ 447 h 452"/>
                <a:gd name="T18" fmla="*/ 212 w 530"/>
                <a:gd name="T19" fmla="*/ 397 h 452"/>
                <a:gd name="T20" fmla="*/ 327 w 530"/>
                <a:gd name="T21" fmla="*/ 422 h 452"/>
                <a:gd name="T22" fmla="*/ 345 w 530"/>
                <a:gd name="T23" fmla="*/ 421 h 452"/>
                <a:gd name="T24" fmla="*/ 463 w 530"/>
                <a:gd name="T25" fmla="*/ 369 h 452"/>
                <a:gd name="T26" fmla="*/ 474 w 530"/>
                <a:gd name="T27" fmla="*/ 356 h 452"/>
                <a:gd name="T28" fmla="*/ 529 w 530"/>
                <a:gd name="T29" fmla="*/ 106 h 452"/>
                <a:gd name="T30" fmla="*/ 522 w 530"/>
                <a:gd name="T31" fmla="*/ 95 h 452"/>
                <a:gd name="T32" fmla="*/ 444 w 530"/>
                <a:gd name="T33" fmla="*/ 201 h 452"/>
                <a:gd name="T34" fmla="*/ 452 w 530"/>
                <a:gd name="T35" fmla="*/ 213 h 452"/>
                <a:gd name="T36" fmla="*/ 428 w 530"/>
                <a:gd name="T37" fmla="*/ 321 h 452"/>
                <a:gd name="T38" fmla="*/ 417 w 530"/>
                <a:gd name="T39" fmla="*/ 334 h 452"/>
                <a:gd name="T40" fmla="*/ 330 w 530"/>
                <a:gd name="T41" fmla="*/ 370 h 452"/>
                <a:gd name="T42" fmla="*/ 312 w 530"/>
                <a:gd name="T43" fmla="*/ 371 h 452"/>
                <a:gd name="T44" fmla="*/ 236 w 530"/>
                <a:gd name="T45" fmla="*/ 355 h 452"/>
                <a:gd name="T46" fmla="*/ 229 w 530"/>
                <a:gd name="T47" fmla="*/ 343 h 452"/>
                <a:gd name="T48" fmla="*/ 267 w 530"/>
                <a:gd name="T49" fmla="*/ 172 h 452"/>
                <a:gd name="T50" fmla="*/ 278 w 530"/>
                <a:gd name="T51" fmla="*/ 165 h 452"/>
                <a:gd name="T52" fmla="*/ 444 w 530"/>
                <a:gd name="T53" fmla="*/ 20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0" h="452">
                  <a:moveTo>
                    <a:pt x="522" y="95"/>
                  </a:moveTo>
                  <a:lnTo>
                    <a:pt x="102" y="1"/>
                  </a:lnTo>
                  <a:cubicBezTo>
                    <a:pt x="97" y="0"/>
                    <a:pt x="92" y="3"/>
                    <a:pt x="91" y="9"/>
                  </a:cubicBezTo>
                  <a:lnTo>
                    <a:pt x="79" y="63"/>
                  </a:lnTo>
                  <a:cubicBezTo>
                    <a:pt x="148" y="79"/>
                    <a:pt x="191" y="148"/>
                    <a:pt x="176" y="217"/>
                  </a:cubicBezTo>
                  <a:cubicBezTo>
                    <a:pt x="160" y="287"/>
                    <a:pt x="92" y="331"/>
                    <a:pt x="22" y="317"/>
                  </a:cubicBezTo>
                  <a:cubicBezTo>
                    <a:pt x="22" y="317"/>
                    <a:pt x="6" y="391"/>
                    <a:pt x="1" y="412"/>
                  </a:cubicBezTo>
                  <a:cubicBezTo>
                    <a:pt x="0" y="417"/>
                    <a:pt x="3" y="422"/>
                    <a:pt x="8" y="423"/>
                  </a:cubicBezTo>
                  <a:cubicBezTo>
                    <a:pt x="33" y="428"/>
                    <a:pt x="118" y="447"/>
                    <a:pt x="118" y="447"/>
                  </a:cubicBezTo>
                  <a:cubicBezTo>
                    <a:pt x="140" y="452"/>
                    <a:pt x="197" y="394"/>
                    <a:pt x="212" y="397"/>
                  </a:cubicBezTo>
                  <a:lnTo>
                    <a:pt x="327" y="422"/>
                  </a:lnTo>
                  <a:cubicBezTo>
                    <a:pt x="332" y="424"/>
                    <a:pt x="340" y="423"/>
                    <a:pt x="345" y="421"/>
                  </a:cubicBezTo>
                  <a:cubicBezTo>
                    <a:pt x="345" y="421"/>
                    <a:pt x="433" y="382"/>
                    <a:pt x="463" y="369"/>
                  </a:cubicBezTo>
                  <a:cubicBezTo>
                    <a:pt x="468" y="367"/>
                    <a:pt x="473" y="361"/>
                    <a:pt x="474" y="356"/>
                  </a:cubicBezTo>
                  <a:cubicBezTo>
                    <a:pt x="488" y="293"/>
                    <a:pt x="529" y="106"/>
                    <a:pt x="529" y="106"/>
                  </a:cubicBezTo>
                  <a:cubicBezTo>
                    <a:pt x="530" y="101"/>
                    <a:pt x="527" y="96"/>
                    <a:pt x="522" y="95"/>
                  </a:cubicBezTo>
                  <a:close/>
                  <a:moveTo>
                    <a:pt x="444" y="201"/>
                  </a:moveTo>
                  <a:cubicBezTo>
                    <a:pt x="450" y="203"/>
                    <a:pt x="453" y="208"/>
                    <a:pt x="452" y="213"/>
                  </a:cubicBezTo>
                  <a:lnTo>
                    <a:pt x="428" y="321"/>
                  </a:lnTo>
                  <a:cubicBezTo>
                    <a:pt x="427" y="326"/>
                    <a:pt x="422" y="332"/>
                    <a:pt x="417" y="334"/>
                  </a:cubicBezTo>
                  <a:lnTo>
                    <a:pt x="330" y="370"/>
                  </a:lnTo>
                  <a:cubicBezTo>
                    <a:pt x="325" y="372"/>
                    <a:pt x="317" y="372"/>
                    <a:pt x="312" y="371"/>
                  </a:cubicBezTo>
                  <a:lnTo>
                    <a:pt x="236" y="355"/>
                  </a:lnTo>
                  <a:cubicBezTo>
                    <a:pt x="231" y="353"/>
                    <a:pt x="228" y="348"/>
                    <a:pt x="229" y="343"/>
                  </a:cubicBezTo>
                  <a:lnTo>
                    <a:pt x="267" y="172"/>
                  </a:lnTo>
                  <a:cubicBezTo>
                    <a:pt x="268" y="167"/>
                    <a:pt x="273" y="163"/>
                    <a:pt x="278" y="165"/>
                  </a:cubicBezTo>
                  <a:lnTo>
                    <a:pt x="444" y="201"/>
                  </a:ln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6" name="Freeform 390">
              <a:extLst>
                <a:ext uri="{FF2B5EF4-FFF2-40B4-BE49-F238E27FC236}">
                  <a16:creationId xmlns:a16="http://schemas.microsoft.com/office/drawing/2014/main" id="{63529980-1515-4E16-A7F1-7F487C040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26" y="4040188"/>
              <a:ext cx="403225" cy="574675"/>
            </a:xfrm>
            <a:custGeom>
              <a:avLst/>
              <a:gdLst>
                <a:gd name="T0" fmla="*/ 13 w 602"/>
                <a:gd name="T1" fmla="*/ 0 h 854"/>
                <a:gd name="T2" fmla="*/ 376 w 602"/>
                <a:gd name="T3" fmla="*/ 7 h 854"/>
                <a:gd name="T4" fmla="*/ 409 w 602"/>
                <a:gd name="T5" fmla="*/ 36 h 854"/>
                <a:gd name="T6" fmla="*/ 416 w 602"/>
                <a:gd name="T7" fmla="*/ 85 h 854"/>
                <a:gd name="T8" fmla="*/ 468 w 602"/>
                <a:gd name="T9" fmla="*/ 77 h 854"/>
                <a:gd name="T10" fmla="*/ 501 w 602"/>
                <a:gd name="T11" fmla="*/ 102 h 854"/>
                <a:gd name="T12" fmla="*/ 600 w 602"/>
                <a:gd name="T13" fmla="*/ 765 h 854"/>
                <a:gd name="T14" fmla="*/ 576 w 602"/>
                <a:gd name="T15" fmla="*/ 798 h 854"/>
                <a:gd name="T16" fmla="*/ 133 w 602"/>
                <a:gd name="T17" fmla="*/ 851 h 854"/>
                <a:gd name="T18" fmla="*/ 100 w 602"/>
                <a:gd name="T19" fmla="*/ 827 h 854"/>
                <a:gd name="T20" fmla="*/ 13 w 602"/>
                <a:gd name="T21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2" h="854">
                  <a:moveTo>
                    <a:pt x="13" y="0"/>
                  </a:moveTo>
                  <a:cubicBezTo>
                    <a:pt x="105" y="2"/>
                    <a:pt x="376" y="7"/>
                    <a:pt x="376" y="7"/>
                  </a:cubicBezTo>
                  <a:cubicBezTo>
                    <a:pt x="392" y="7"/>
                    <a:pt x="407" y="20"/>
                    <a:pt x="409" y="36"/>
                  </a:cubicBezTo>
                  <a:lnTo>
                    <a:pt x="416" y="85"/>
                  </a:lnTo>
                  <a:lnTo>
                    <a:pt x="468" y="77"/>
                  </a:lnTo>
                  <a:cubicBezTo>
                    <a:pt x="483" y="75"/>
                    <a:pt x="498" y="86"/>
                    <a:pt x="501" y="102"/>
                  </a:cubicBezTo>
                  <a:lnTo>
                    <a:pt x="600" y="765"/>
                  </a:lnTo>
                  <a:cubicBezTo>
                    <a:pt x="602" y="781"/>
                    <a:pt x="591" y="796"/>
                    <a:pt x="576" y="798"/>
                  </a:cubicBezTo>
                  <a:lnTo>
                    <a:pt x="133" y="851"/>
                  </a:lnTo>
                  <a:cubicBezTo>
                    <a:pt x="117" y="854"/>
                    <a:pt x="102" y="842"/>
                    <a:pt x="100" y="827"/>
                  </a:cubicBezTo>
                  <a:cubicBezTo>
                    <a:pt x="100" y="827"/>
                    <a:pt x="0" y="0"/>
                    <a:pt x="13" y="0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7" name="Freeform 391">
              <a:extLst>
                <a:ext uri="{FF2B5EF4-FFF2-40B4-BE49-F238E27FC236}">
                  <a16:creationId xmlns:a16="http://schemas.microsoft.com/office/drawing/2014/main" id="{E13436CD-9C05-499A-B7BA-534A0C0B5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201" y="4052888"/>
              <a:ext cx="39688" cy="53975"/>
            </a:xfrm>
            <a:custGeom>
              <a:avLst/>
              <a:gdLst>
                <a:gd name="T0" fmla="*/ 57 w 58"/>
                <a:gd name="T1" fmla="*/ 18 h 81"/>
                <a:gd name="T2" fmla="*/ 43 w 58"/>
                <a:gd name="T3" fmla="*/ 81 h 81"/>
                <a:gd name="T4" fmla="*/ 0 w 58"/>
                <a:gd name="T5" fmla="*/ 59 h 81"/>
                <a:gd name="T6" fmla="*/ 12 w 58"/>
                <a:gd name="T7" fmla="*/ 8 h 81"/>
                <a:gd name="T8" fmla="*/ 23 w 58"/>
                <a:gd name="T9" fmla="*/ 1 h 81"/>
                <a:gd name="T10" fmla="*/ 50 w 58"/>
                <a:gd name="T11" fmla="*/ 7 h 81"/>
                <a:gd name="T12" fmla="*/ 57 w 58"/>
                <a:gd name="T13" fmla="*/ 1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81">
                  <a:moveTo>
                    <a:pt x="57" y="18"/>
                  </a:moveTo>
                  <a:lnTo>
                    <a:pt x="43" y="81"/>
                  </a:lnTo>
                  <a:cubicBezTo>
                    <a:pt x="31" y="71"/>
                    <a:pt x="16" y="64"/>
                    <a:pt x="0" y="59"/>
                  </a:cubicBezTo>
                  <a:lnTo>
                    <a:pt x="12" y="8"/>
                  </a:lnTo>
                  <a:cubicBezTo>
                    <a:pt x="13" y="3"/>
                    <a:pt x="18" y="0"/>
                    <a:pt x="23" y="1"/>
                  </a:cubicBezTo>
                  <a:lnTo>
                    <a:pt x="50" y="7"/>
                  </a:lnTo>
                  <a:cubicBezTo>
                    <a:pt x="55" y="8"/>
                    <a:pt x="58" y="13"/>
                    <a:pt x="57" y="18"/>
                  </a:cubicBezTo>
                </a:path>
              </a:pathLst>
            </a:custGeom>
            <a:solidFill>
              <a:srgbClr val="4C8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8" name="Freeform 392">
              <a:extLst>
                <a:ext uri="{FF2B5EF4-FFF2-40B4-BE49-F238E27FC236}">
                  <a16:creationId xmlns:a16="http://schemas.microsoft.com/office/drawing/2014/main" id="{C5F576FE-B032-4DED-A1C4-1D3801F38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6" y="4398963"/>
              <a:ext cx="76200" cy="203200"/>
            </a:xfrm>
            <a:custGeom>
              <a:avLst/>
              <a:gdLst>
                <a:gd name="T0" fmla="*/ 112 w 112"/>
                <a:gd name="T1" fmla="*/ 0 h 304"/>
                <a:gd name="T2" fmla="*/ 46 w 112"/>
                <a:gd name="T3" fmla="*/ 296 h 304"/>
                <a:gd name="T4" fmla="*/ 35 w 112"/>
                <a:gd name="T5" fmla="*/ 303 h 304"/>
                <a:gd name="T6" fmla="*/ 8 w 112"/>
                <a:gd name="T7" fmla="*/ 298 h 304"/>
                <a:gd name="T8" fmla="*/ 1 w 112"/>
                <a:gd name="T9" fmla="*/ 286 h 304"/>
                <a:gd name="T10" fmla="*/ 64 w 112"/>
                <a:gd name="T11" fmla="*/ 3 h 304"/>
                <a:gd name="T12" fmla="*/ 112 w 112"/>
                <a:gd name="T1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304">
                  <a:moveTo>
                    <a:pt x="112" y="0"/>
                  </a:moveTo>
                  <a:lnTo>
                    <a:pt x="46" y="296"/>
                  </a:lnTo>
                  <a:cubicBezTo>
                    <a:pt x="45" y="301"/>
                    <a:pt x="40" y="304"/>
                    <a:pt x="35" y="303"/>
                  </a:cubicBezTo>
                  <a:lnTo>
                    <a:pt x="8" y="298"/>
                  </a:lnTo>
                  <a:cubicBezTo>
                    <a:pt x="3" y="296"/>
                    <a:pt x="0" y="291"/>
                    <a:pt x="1" y="286"/>
                  </a:cubicBezTo>
                  <a:lnTo>
                    <a:pt x="64" y="3"/>
                  </a:lnTo>
                  <a:cubicBezTo>
                    <a:pt x="80" y="5"/>
                    <a:pt x="97" y="4"/>
                    <a:pt x="112" y="0"/>
                  </a:cubicBezTo>
                </a:path>
              </a:pathLst>
            </a:custGeom>
            <a:solidFill>
              <a:srgbClr val="4C8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9" name="Freeform 393">
              <a:extLst>
                <a:ext uri="{FF2B5EF4-FFF2-40B4-BE49-F238E27FC236}">
                  <a16:creationId xmlns:a16="http://schemas.microsoft.com/office/drawing/2014/main" id="{1F0017EA-9BF8-4026-8FA1-6DFE24DA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501" y="4232276"/>
              <a:ext cx="112713" cy="184150"/>
            </a:xfrm>
            <a:custGeom>
              <a:avLst/>
              <a:gdLst>
                <a:gd name="T0" fmla="*/ 167 w 167"/>
                <a:gd name="T1" fmla="*/ 164 h 275"/>
                <a:gd name="T2" fmla="*/ 130 w 167"/>
                <a:gd name="T3" fmla="*/ 223 h 275"/>
                <a:gd name="T4" fmla="*/ 11 w 167"/>
                <a:gd name="T5" fmla="*/ 273 h 275"/>
                <a:gd name="T6" fmla="*/ 11 w 167"/>
                <a:gd name="T7" fmla="*/ 271 h 275"/>
                <a:gd name="T8" fmla="*/ 79 w 167"/>
                <a:gd name="T9" fmla="*/ 193 h 275"/>
                <a:gd name="T10" fmla="*/ 68 w 167"/>
                <a:gd name="T11" fmla="*/ 154 h 275"/>
                <a:gd name="T12" fmla="*/ 97 w 167"/>
                <a:gd name="T13" fmla="*/ 157 h 275"/>
                <a:gd name="T14" fmla="*/ 15 w 167"/>
                <a:gd name="T15" fmla="*/ 44 h 275"/>
                <a:gd name="T16" fmla="*/ 19 w 167"/>
                <a:gd name="T17" fmla="*/ 22 h 275"/>
                <a:gd name="T18" fmla="*/ 18 w 167"/>
                <a:gd name="T19" fmla="*/ 23 h 275"/>
                <a:gd name="T20" fmla="*/ 21 w 167"/>
                <a:gd name="T21" fmla="*/ 0 h 275"/>
                <a:gd name="T22" fmla="*/ 139 w 167"/>
                <a:gd name="T23" fmla="*/ 161 h 275"/>
                <a:gd name="T24" fmla="*/ 167 w 167"/>
                <a:gd name="T25" fmla="*/ 16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7" h="275">
                  <a:moveTo>
                    <a:pt x="167" y="164"/>
                  </a:moveTo>
                  <a:cubicBezTo>
                    <a:pt x="167" y="163"/>
                    <a:pt x="157" y="194"/>
                    <a:pt x="130" y="223"/>
                  </a:cubicBezTo>
                  <a:cubicBezTo>
                    <a:pt x="103" y="253"/>
                    <a:pt x="56" y="275"/>
                    <a:pt x="11" y="273"/>
                  </a:cubicBezTo>
                  <a:cubicBezTo>
                    <a:pt x="11" y="273"/>
                    <a:pt x="0" y="274"/>
                    <a:pt x="11" y="271"/>
                  </a:cubicBezTo>
                  <a:cubicBezTo>
                    <a:pt x="57" y="262"/>
                    <a:pt x="79" y="219"/>
                    <a:pt x="79" y="193"/>
                  </a:cubicBezTo>
                  <a:cubicBezTo>
                    <a:pt x="79" y="166"/>
                    <a:pt x="68" y="154"/>
                    <a:pt x="68" y="154"/>
                  </a:cubicBezTo>
                  <a:lnTo>
                    <a:pt x="97" y="157"/>
                  </a:lnTo>
                  <a:cubicBezTo>
                    <a:pt x="103" y="104"/>
                    <a:pt x="65" y="52"/>
                    <a:pt x="15" y="44"/>
                  </a:cubicBezTo>
                  <a:lnTo>
                    <a:pt x="19" y="22"/>
                  </a:lnTo>
                  <a:lnTo>
                    <a:pt x="18" y="23"/>
                  </a:lnTo>
                  <a:lnTo>
                    <a:pt x="21" y="0"/>
                  </a:lnTo>
                  <a:cubicBezTo>
                    <a:pt x="92" y="10"/>
                    <a:pt x="147" y="85"/>
                    <a:pt x="139" y="161"/>
                  </a:cubicBezTo>
                  <a:lnTo>
                    <a:pt x="167" y="164"/>
                  </a:ln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0" name="Freeform 394">
              <a:extLst>
                <a:ext uri="{FF2B5EF4-FFF2-40B4-BE49-F238E27FC236}">
                  <a16:creationId xmlns:a16="http://schemas.microsoft.com/office/drawing/2014/main" id="{247CB350-0683-4E92-AB3D-4175FBE70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726" y="4230688"/>
              <a:ext cx="112713" cy="185738"/>
            </a:xfrm>
            <a:custGeom>
              <a:avLst/>
              <a:gdLst>
                <a:gd name="T0" fmla="*/ 0 w 168"/>
                <a:gd name="T1" fmla="*/ 111 h 275"/>
                <a:gd name="T2" fmla="*/ 38 w 168"/>
                <a:gd name="T3" fmla="*/ 52 h 275"/>
                <a:gd name="T4" fmla="*/ 157 w 168"/>
                <a:gd name="T5" fmla="*/ 3 h 275"/>
                <a:gd name="T6" fmla="*/ 157 w 168"/>
                <a:gd name="T7" fmla="*/ 4 h 275"/>
                <a:gd name="T8" fmla="*/ 89 w 168"/>
                <a:gd name="T9" fmla="*/ 83 h 275"/>
                <a:gd name="T10" fmla="*/ 99 w 168"/>
                <a:gd name="T11" fmla="*/ 122 h 275"/>
                <a:gd name="T12" fmla="*/ 71 w 168"/>
                <a:gd name="T13" fmla="*/ 119 h 275"/>
                <a:gd name="T14" fmla="*/ 152 w 168"/>
                <a:gd name="T15" fmla="*/ 231 h 275"/>
                <a:gd name="T16" fmla="*/ 149 w 168"/>
                <a:gd name="T17" fmla="*/ 254 h 275"/>
                <a:gd name="T18" fmla="*/ 149 w 168"/>
                <a:gd name="T19" fmla="*/ 253 h 275"/>
                <a:gd name="T20" fmla="*/ 146 w 168"/>
                <a:gd name="T21" fmla="*/ 275 h 275"/>
                <a:gd name="T22" fmla="*/ 29 w 168"/>
                <a:gd name="T23" fmla="*/ 114 h 275"/>
                <a:gd name="T24" fmla="*/ 0 w 168"/>
                <a:gd name="T25" fmla="*/ 11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275">
                  <a:moveTo>
                    <a:pt x="0" y="111"/>
                  </a:moveTo>
                  <a:cubicBezTo>
                    <a:pt x="1" y="112"/>
                    <a:pt x="10" y="82"/>
                    <a:pt x="38" y="52"/>
                  </a:cubicBezTo>
                  <a:cubicBezTo>
                    <a:pt x="65" y="22"/>
                    <a:pt x="111" y="0"/>
                    <a:pt x="157" y="3"/>
                  </a:cubicBezTo>
                  <a:cubicBezTo>
                    <a:pt x="157" y="2"/>
                    <a:pt x="168" y="2"/>
                    <a:pt x="157" y="4"/>
                  </a:cubicBezTo>
                  <a:cubicBezTo>
                    <a:pt x="111" y="14"/>
                    <a:pt x="88" y="56"/>
                    <a:pt x="89" y="83"/>
                  </a:cubicBezTo>
                  <a:cubicBezTo>
                    <a:pt x="88" y="110"/>
                    <a:pt x="100" y="122"/>
                    <a:pt x="99" y="122"/>
                  </a:cubicBezTo>
                  <a:lnTo>
                    <a:pt x="71" y="119"/>
                  </a:lnTo>
                  <a:cubicBezTo>
                    <a:pt x="65" y="171"/>
                    <a:pt x="103" y="224"/>
                    <a:pt x="152" y="231"/>
                  </a:cubicBezTo>
                  <a:lnTo>
                    <a:pt x="149" y="254"/>
                  </a:lnTo>
                  <a:lnTo>
                    <a:pt x="149" y="253"/>
                  </a:lnTo>
                  <a:lnTo>
                    <a:pt x="146" y="275"/>
                  </a:lnTo>
                  <a:cubicBezTo>
                    <a:pt x="76" y="266"/>
                    <a:pt x="20" y="190"/>
                    <a:pt x="29" y="114"/>
                  </a:cubicBezTo>
                  <a:lnTo>
                    <a:pt x="0" y="111"/>
                  </a:ln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1" name="Freeform 395">
              <a:extLst>
                <a:ext uri="{FF2B5EF4-FFF2-40B4-BE49-F238E27FC236}">
                  <a16:creationId xmlns:a16="http://schemas.microsoft.com/office/drawing/2014/main" id="{EA77C79E-536E-4007-B010-78142D020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538" y="4660901"/>
              <a:ext cx="161925" cy="161925"/>
            </a:xfrm>
            <a:custGeom>
              <a:avLst/>
              <a:gdLst>
                <a:gd name="T0" fmla="*/ 145 w 242"/>
                <a:gd name="T1" fmla="*/ 13 h 242"/>
                <a:gd name="T2" fmla="*/ 13 w 242"/>
                <a:gd name="T3" fmla="*/ 97 h 242"/>
                <a:gd name="T4" fmla="*/ 97 w 242"/>
                <a:gd name="T5" fmla="*/ 229 h 242"/>
                <a:gd name="T6" fmla="*/ 228 w 242"/>
                <a:gd name="T7" fmla="*/ 145 h 242"/>
                <a:gd name="T8" fmla="*/ 145 w 242"/>
                <a:gd name="T9" fmla="*/ 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2">
                  <a:moveTo>
                    <a:pt x="145" y="13"/>
                  </a:moveTo>
                  <a:cubicBezTo>
                    <a:pt x="85" y="0"/>
                    <a:pt x="26" y="37"/>
                    <a:pt x="13" y="97"/>
                  </a:cubicBezTo>
                  <a:cubicBezTo>
                    <a:pt x="0" y="156"/>
                    <a:pt x="37" y="215"/>
                    <a:pt x="97" y="229"/>
                  </a:cubicBezTo>
                  <a:cubicBezTo>
                    <a:pt x="156" y="242"/>
                    <a:pt x="215" y="204"/>
                    <a:pt x="228" y="145"/>
                  </a:cubicBezTo>
                  <a:cubicBezTo>
                    <a:pt x="242" y="85"/>
                    <a:pt x="204" y="26"/>
                    <a:pt x="145" y="1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2" name="Freeform 396">
              <a:extLst>
                <a:ext uri="{FF2B5EF4-FFF2-40B4-BE49-F238E27FC236}">
                  <a16:creationId xmlns:a16="http://schemas.microsoft.com/office/drawing/2014/main" id="{608FF9ED-FD7A-469A-AC6F-74BAEC67B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401" y="4703763"/>
              <a:ext cx="76200" cy="76200"/>
            </a:xfrm>
            <a:custGeom>
              <a:avLst/>
              <a:gdLst>
                <a:gd name="T0" fmla="*/ 107 w 113"/>
                <a:gd name="T1" fmla="*/ 68 h 113"/>
                <a:gd name="T2" fmla="*/ 45 w 113"/>
                <a:gd name="T3" fmla="*/ 107 h 113"/>
                <a:gd name="T4" fmla="*/ 6 w 113"/>
                <a:gd name="T5" fmla="*/ 46 h 113"/>
                <a:gd name="T6" fmla="*/ 68 w 113"/>
                <a:gd name="T7" fmla="*/ 7 h 113"/>
                <a:gd name="T8" fmla="*/ 107 w 113"/>
                <a:gd name="T9" fmla="*/ 6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07" y="68"/>
                  </a:moveTo>
                  <a:cubicBezTo>
                    <a:pt x="101" y="96"/>
                    <a:pt x="73" y="113"/>
                    <a:pt x="45" y="107"/>
                  </a:cubicBezTo>
                  <a:cubicBezTo>
                    <a:pt x="18" y="101"/>
                    <a:pt x="0" y="73"/>
                    <a:pt x="6" y="46"/>
                  </a:cubicBezTo>
                  <a:cubicBezTo>
                    <a:pt x="12" y="18"/>
                    <a:pt x="40" y="0"/>
                    <a:pt x="68" y="7"/>
                  </a:cubicBezTo>
                  <a:cubicBezTo>
                    <a:pt x="96" y="13"/>
                    <a:pt x="113" y="40"/>
                    <a:pt x="107" y="68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3" name="Freeform 397">
              <a:extLst>
                <a:ext uri="{FF2B5EF4-FFF2-40B4-BE49-F238E27FC236}">
                  <a16:creationId xmlns:a16="http://schemas.microsoft.com/office/drawing/2014/main" id="{EEB68AA8-7171-490A-A65D-C29FA8A86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38" y="4724401"/>
              <a:ext cx="34925" cy="34925"/>
            </a:xfrm>
            <a:custGeom>
              <a:avLst/>
              <a:gdLst>
                <a:gd name="T0" fmla="*/ 31 w 52"/>
                <a:gd name="T1" fmla="*/ 3 h 52"/>
                <a:gd name="T2" fmla="*/ 49 w 52"/>
                <a:gd name="T3" fmla="*/ 31 h 52"/>
                <a:gd name="T4" fmla="*/ 20 w 52"/>
                <a:gd name="T5" fmla="*/ 49 h 52"/>
                <a:gd name="T6" fmla="*/ 2 w 52"/>
                <a:gd name="T7" fmla="*/ 21 h 52"/>
                <a:gd name="T8" fmla="*/ 31 w 52"/>
                <a:gd name="T9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31" y="3"/>
                  </a:moveTo>
                  <a:cubicBezTo>
                    <a:pt x="44" y="5"/>
                    <a:pt x="52" y="18"/>
                    <a:pt x="49" y="31"/>
                  </a:cubicBezTo>
                  <a:cubicBezTo>
                    <a:pt x="46" y="44"/>
                    <a:pt x="33" y="52"/>
                    <a:pt x="20" y="49"/>
                  </a:cubicBezTo>
                  <a:cubicBezTo>
                    <a:pt x="8" y="46"/>
                    <a:pt x="0" y="33"/>
                    <a:pt x="2" y="21"/>
                  </a:cubicBezTo>
                  <a:cubicBezTo>
                    <a:pt x="5" y="8"/>
                    <a:pt x="18" y="0"/>
                    <a:pt x="31" y="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4" name="Freeform 398">
              <a:extLst>
                <a:ext uri="{FF2B5EF4-FFF2-40B4-BE49-F238E27FC236}">
                  <a16:creationId xmlns:a16="http://schemas.microsoft.com/office/drawing/2014/main" id="{5CF7E132-708A-4DC0-9647-ED470B82A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438" y="4235451"/>
              <a:ext cx="161925" cy="163513"/>
            </a:xfrm>
            <a:custGeom>
              <a:avLst/>
              <a:gdLst>
                <a:gd name="T0" fmla="*/ 145 w 242"/>
                <a:gd name="T1" fmla="*/ 13 h 242"/>
                <a:gd name="T2" fmla="*/ 13 w 242"/>
                <a:gd name="T3" fmla="*/ 97 h 242"/>
                <a:gd name="T4" fmla="*/ 97 w 242"/>
                <a:gd name="T5" fmla="*/ 229 h 242"/>
                <a:gd name="T6" fmla="*/ 229 w 242"/>
                <a:gd name="T7" fmla="*/ 145 h 242"/>
                <a:gd name="T8" fmla="*/ 145 w 242"/>
                <a:gd name="T9" fmla="*/ 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2">
                  <a:moveTo>
                    <a:pt x="145" y="13"/>
                  </a:moveTo>
                  <a:cubicBezTo>
                    <a:pt x="85" y="0"/>
                    <a:pt x="26" y="38"/>
                    <a:pt x="13" y="97"/>
                  </a:cubicBezTo>
                  <a:cubicBezTo>
                    <a:pt x="0" y="157"/>
                    <a:pt x="37" y="216"/>
                    <a:pt x="97" y="229"/>
                  </a:cubicBezTo>
                  <a:cubicBezTo>
                    <a:pt x="156" y="242"/>
                    <a:pt x="215" y="205"/>
                    <a:pt x="229" y="145"/>
                  </a:cubicBezTo>
                  <a:cubicBezTo>
                    <a:pt x="242" y="85"/>
                    <a:pt x="204" y="27"/>
                    <a:pt x="145" y="1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5" name="Freeform 399">
              <a:extLst>
                <a:ext uri="{FF2B5EF4-FFF2-40B4-BE49-F238E27FC236}">
                  <a16:creationId xmlns:a16="http://schemas.microsoft.com/office/drawing/2014/main" id="{C9432DE1-5CBD-4490-9968-D239A03B5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1" y="4279901"/>
              <a:ext cx="76200" cy="76200"/>
            </a:xfrm>
            <a:custGeom>
              <a:avLst/>
              <a:gdLst>
                <a:gd name="T0" fmla="*/ 107 w 113"/>
                <a:gd name="T1" fmla="*/ 67 h 113"/>
                <a:gd name="T2" fmla="*/ 46 w 113"/>
                <a:gd name="T3" fmla="*/ 106 h 113"/>
                <a:gd name="T4" fmla="*/ 7 w 113"/>
                <a:gd name="T5" fmla="*/ 45 h 113"/>
                <a:gd name="T6" fmla="*/ 68 w 113"/>
                <a:gd name="T7" fmla="*/ 6 h 113"/>
                <a:gd name="T8" fmla="*/ 107 w 113"/>
                <a:gd name="T9" fmla="*/ 6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07" y="67"/>
                  </a:moveTo>
                  <a:cubicBezTo>
                    <a:pt x="101" y="95"/>
                    <a:pt x="74" y="113"/>
                    <a:pt x="46" y="106"/>
                  </a:cubicBezTo>
                  <a:cubicBezTo>
                    <a:pt x="18" y="100"/>
                    <a:pt x="0" y="73"/>
                    <a:pt x="7" y="45"/>
                  </a:cubicBezTo>
                  <a:cubicBezTo>
                    <a:pt x="13" y="17"/>
                    <a:pt x="40" y="0"/>
                    <a:pt x="68" y="6"/>
                  </a:cubicBezTo>
                  <a:cubicBezTo>
                    <a:pt x="96" y="12"/>
                    <a:pt x="113" y="39"/>
                    <a:pt x="107" y="67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6" name="Freeform 400">
              <a:extLst>
                <a:ext uri="{FF2B5EF4-FFF2-40B4-BE49-F238E27FC236}">
                  <a16:creationId xmlns:a16="http://schemas.microsoft.com/office/drawing/2014/main" id="{59793D1F-9913-4157-8C3C-C4672651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38" y="4298951"/>
              <a:ext cx="34925" cy="34925"/>
            </a:xfrm>
            <a:custGeom>
              <a:avLst/>
              <a:gdLst>
                <a:gd name="T0" fmla="*/ 31 w 52"/>
                <a:gd name="T1" fmla="*/ 3 h 52"/>
                <a:gd name="T2" fmla="*/ 49 w 52"/>
                <a:gd name="T3" fmla="*/ 31 h 52"/>
                <a:gd name="T4" fmla="*/ 21 w 52"/>
                <a:gd name="T5" fmla="*/ 49 h 52"/>
                <a:gd name="T6" fmla="*/ 3 w 52"/>
                <a:gd name="T7" fmla="*/ 21 h 52"/>
                <a:gd name="T8" fmla="*/ 31 w 52"/>
                <a:gd name="T9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31" y="3"/>
                  </a:moveTo>
                  <a:cubicBezTo>
                    <a:pt x="44" y="6"/>
                    <a:pt x="52" y="18"/>
                    <a:pt x="49" y="31"/>
                  </a:cubicBezTo>
                  <a:cubicBezTo>
                    <a:pt x="46" y="44"/>
                    <a:pt x="34" y="52"/>
                    <a:pt x="21" y="49"/>
                  </a:cubicBezTo>
                  <a:cubicBezTo>
                    <a:pt x="8" y="46"/>
                    <a:pt x="0" y="34"/>
                    <a:pt x="3" y="21"/>
                  </a:cubicBezTo>
                  <a:cubicBezTo>
                    <a:pt x="5" y="8"/>
                    <a:pt x="18" y="0"/>
                    <a:pt x="31" y="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" name="Freeform 401">
              <a:extLst>
                <a:ext uri="{FF2B5EF4-FFF2-40B4-BE49-F238E27FC236}">
                  <a16:creationId xmlns:a16="http://schemas.microsoft.com/office/drawing/2014/main" id="{84716230-064D-4805-BFF0-CA95C81E6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188" y="4092576"/>
              <a:ext cx="161925" cy="161925"/>
            </a:xfrm>
            <a:custGeom>
              <a:avLst/>
              <a:gdLst>
                <a:gd name="T0" fmla="*/ 145 w 242"/>
                <a:gd name="T1" fmla="*/ 13 h 242"/>
                <a:gd name="T2" fmla="*/ 13 w 242"/>
                <a:gd name="T3" fmla="*/ 97 h 242"/>
                <a:gd name="T4" fmla="*/ 97 w 242"/>
                <a:gd name="T5" fmla="*/ 228 h 242"/>
                <a:gd name="T6" fmla="*/ 229 w 242"/>
                <a:gd name="T7" fmla="*/ 145 h 242"/>
                <a:gd name="T8" fmla="*/ 145 w 242"/>
                <a:gd name="T9" fmla="*/ 1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2">
                  <a:moveTo>
                    <a:pt x="145" y="13"/>
                  </a:moveTo>
                  <a:cubicBezTo>
                    <a:pt x="86" y="0"/>
                    <a:pt x="27" y="37"/>
                    <a:pt x="13" y="97"/>
                  </a:cubicBezTo>
                  <a:cubicBezTo>
                    <a:pt x="0" y="156"/>
                    <a:pt x="38" y="215"/>
                    <a:pt x="97" y="228"/>
                  </a:cubicBezTo>
                  <a:cubicBezTo>
                    <a:pt x="157" y="242"/>
                    <a:pt x="216" y="204"/>
                    <a:pt x="229" y="145"/>
                  </a:cubicBezTo>
                  <a:cubicBezTo>
                    <a:pt x="242" y="85"/>
                    <a:pt x="205" y="26"/>
                    <a:pt x="145" y="1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8" name="Freeform 402">
              <a:extLst>
                <a:ext uri="{FF2B5EF4-FFF2-40B4-BE49-F238E27FC236}">
                  <a16:creationId xmlns:a16="http://schemas.microsoft.com/office/drawing/2014/main" id="{0B38B003-26DD-4D73-8093-989A513B3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1" y="4135438"/>
              <a:ext cx="76200" cy="76200"/>
            </a:xfrm>
            <a:custGeom>
              <a:avLst/>
              <a:gdLst>
                <a:gd name="T0" fmla="*/ 107 w 113"/>
                <a:gd name="T1" fmla="*/ 68 h 113"/>
                <a:gd name="T2" fmla="*/ 45 w 113"/>
                <a:gd name="T3" fmla="*/ 107 h 113"/>
                <a:gd name="T4" fmla="*/ 6 w 113"/>
                <a:gd name="T5" fmla="*/ 45 h 113"/>
                <a:gd name="T6" fmla="*/ 67 w 113"/>
                <a:gd name="T7" fmla="*/ 6 h 113"/>
                <a:gd name="T8" fmla="*/ 107 w 113"/>
                <a:gd name="T9" fmla="*/ 6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07" y="68"/>
                  </a:moveTo>
                  <a:cubicBezTo>
                    <a:pt x="100" y="96"/>
                    <a:pt x="73" y="113"/>
                    <a:pt x="45" y="107"/>
                  </a:cubicBezTo>
                  <a:cubicBezTo>
                    <a:pt x="17" y="101"/>
                    <a:pt x="0" y="73"/>
                    <a:pt x="6" y="45"/>
                  </a:cubicBezTo>
                  <a:cubicBezTo>
                    <a:pt x="12" y="18"/>
                    <a:pt x="40" y="0"/>
                    <a:pt x="67" y="6"/>
                  </a:cubicBezTo>
                  <a:cubicBezTo>
                    <a:pt x="95" y="12"/>
                    <a:pt x="113" y="40"/>
                    <a:pt x="107" y="68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9" name="Freeform 403">
              <a:extLst>
                <a:ext uri="{FF2B5EF4-FFF2-40B4-BE49-F238E27FC236}">
                  <a16:creationId xmlns:a16="http://schemas.microsoft.com/office/drawing/2014/main" id="{44D69AFC-B1D1-40DB-9264-2F49A05DB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7688" y="4156076"/>
              <a:ext cx="34925" cy="34925"/>
            </a:xfrm>
            <a:custGeom>
              <a:avLst/>
              <a:gdLst>
                <a:gd name="T0" fmla="*/ 31 w 52"/>
                <a:gd name="T1" fmla="*/ 2 h 52"/>
                <a:gd name="T2" fmla="*/ 49 w 52"/>
                <a:gd name="T3" fmla="*/ 31 h 52"/>
                <a:gd name="T4" fmla="*/ 21 w 52"/>
                <a:gd name="T5" fmla="*/ 49 h 52"/>
                <a:gd name="T6" fmla="*/ 3 w 52"/>
                <a:gd name="T7" fmla="*/ 20 h 52"/>
                <a:gd name="T8" fmla="*/ 31 w 52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31" y="2"/>
                  </a:moveTo>
                  <a:cubicBezTo>
                    <a:pt x="44" y="5"/>
                    <a:pt x="52" y="18"/>
                    <a:pt x="49" y="31"/>
                  </a:cubicBezTo>
                  <a:cubicBezTo>
                    <a:pt x="47" y="44"/>
                    <a:pt x="34" y="52"/>
                    <a:pt x="21" y="49"/>
                  </a:cubicBezTo>
                  <a:cubicBezTo>
                    <a:pt x="8" y="46"/>
                    <a:pt x="0" y="33"/>
                    <a:pt x="3" y="20"/>
                  </a:cubicBezTo>
                  <a:cubicBezTo>
                    <a:pt x="6" y="8"/>
                    <a:pt x="19" y="0"/>
                    <a:pt x="31" y="2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0" name="Freeform 404">
              <a:extLst>
                <a:ext uri="{FF2B5EF4-FFF2-40B4-BE49-F238E27FC236}">
                  <a16:creationId xmlns:a16="http://schemas.microsoft.com/office/drawing/2014/main" id="{DDF610E3-F6D6-4DEE-90C2-60872AD0E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851" y="5822951"/>
              <a:ext cx="185738" cy="249238"/>
            </a:xfrm>
            <a:custGeom>
              <a:avLst/>
              <a:gdLst>
                <a:gd name="T0" fmla="*/ 1 w 278"/>
                <a:gd name="T1" fmla="*/ 49 h 371"/>
                <a:gd name="T2" fmla="*/ 2 w 278"/>
                <a:gd name="T3" fmla="*/ 43 h 371"/>
                <a:gd name="T4" fmla="*/ 65 w 278"/>
                <a:gd name="T5" fmla="*/ 1 h 371"/>
                <a:gd name="T6" fmla="*/ 71 w 278"/>
                <a:gd name="T7" fmla="*/ 2 h 371"/>
                <a:gd name="T8" fmla="*/ 277 w 278"/>
                <a:gd name="T9" fmla="*/ 346 h 371"/>
                <a:gd name="T10" fmla="*/ 276 w 278"/>
                <a:gd name="T11" fmla="*/ 352 h 371"/>
                <a:gd name="T12" fmla="*/ 250 w 278"/>
                <a:gd name="T13" fmla="*/ 369 h 371"/>
                <a:gd name="T14" fmla="*/ 244 w 278"/>
                <a:gd name="T15" fmla="*/ 368 h 371"/>
                <a:gd name="T16" fmla="*/ 1 w 278"/>
                <a:gd name="T17" fmla="*/ 49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371">
                  <a:moveTo>
                    <a:pt x="1" y="49"/>
                  </a:moveTo>
                  <a:cubicBezTo>
                    <a:pt x="0" y="47"/>
                    <a:pt x="0" y="44"/>
                    <a:pt x="2" y="43"/>
                  </a:cubicBezTo>
                  <a:lnTo>
                    <a:pt x="65" y="1"/>
                  </a:lnTo>
                  <a:cubicBezTo>
                    <a:pt x="67" y="0"/>
                    <a:pt x="69" y="0"/>
                    <a:pt x="71" y="2"/>
                  </a:cubicBezTo>
                  <a:lnTo>
                    <a:pt x="277" y="346"/>
                  </a:lnTo>
                  <a:cubicBezTo>
                    <a:pt x="278" y="348"/>
                    <a:pt x="278" y="350"/>
                    <a:pt x="276" y="352"/>
                  </a:cubicBezTo>
                  <a:lnTo>
                    <a:pt x="250" y="369"/>
                  </a:lnTo>
                  <a:cubicBezTo>
                    <a:pt x="248" y="371"/>
                    <a:pt x="245" y="370"/>
                    <a:pt x="244" y="368"/>
                  </a:cubicBezTo>
                  <a:lnTo>
                    <a:pt x="1" y="49"/>
                  </a:ln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1" name="Freeform 405">
              <a:extLst>
                <a:ext uri="{FF2B5EF4-FFF2-40B4-BE49-F238E27FC236}">
                  <a16:creationId xmlns:a16="http://schemas.microsoft.com/office/drawing/2014/main" id="{C9CD112E-684F-45DC-9F44-C4880A93A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5745163"/>
              <a:ext cx="265113" cy="417513"/>
            </a:xfrm>
            <a:custGeom>
              <a:avLst/>
              <a:gdLst>
                <a:gd name="T0" fmla="*/ 2 w 395"/>
                <a:gd name="T1" fmla="*/ 216 h 622"/>
                <a:gd name="T2" fmla="*/ 12 w 395"/>
                <a:gd name="T3" fmla="*/ 192 h 622"/>
                <a:gd name="T4" fmla="*/ 290 w 395"/>
                <a:gd name="T5" fmla="*/ 5 h 622"/>
                <a:gd name="T6" fmla="*/ 308 w 395"/>
                <a:gd name="T7" fmla="*/ 11 h 622"/>
                <a:gd name="T8" fmla="*/ 393 w 395"/>
                <a:gd name="T9" fmla="*/ 405 h 622"/>
                <a:gd name="T10" fmla="*/ 382 w 395"/>
                <a:gd name="T11" fmla="*/ 429 h 622"/>
                <a:gd name="T12" fmla="*/ 105 w 395"/>
                <a:gd name="T13" fmla="*/ 616 h 622"/>
                <a:gd name="T14" fmla="*/ 87 w 395"/>
                <a:gd name="T15" fmla="*/ 611 h 622"/>
                <a:gd name="T16" fmla="*/ 2 w 395"/>
                <a:gd name="T17" fmla="*/ 216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5" h="622">
                  <a:moveTo>
                    <a:pt x="2" y="216"/>
                  </a:moveTo>
                  <a:cubicBezTo>
                    <a:pt x="0" y="208"/>
                    <a:pt x="5" y="197"/>
                    <a:pt x="12" y="192"/>
                  </a:cubicBezTo>
                  <a:lnTo>
                    <a:pt x="290" y="5"/>
                  </a:lnTo>
                  <a:cubicBezTo>
                    <a:pt x="298" y="0"/>
                    <a:pt x="306" y="2"/>
                    <a:pt x="308" y="11"/>
                  </a:cubicBezTo>
                  <a:lnTo>
                    <a:pt x="393" y="405"/>
                  </a:lnTo>
                  <a:cubicBezTo>
                    <a:pt x="395" y="413"/>
                    <a:pt x="390" y="424"/>
                    <a:pt x="382" y="429"/>
                  </a:cubicBezTo>
                  <a:lnTo>
                    <a:pt x="105" y="616"/>
                  </a:lnTo>
                  <a:cubicBezTo>
                    <a:pt x="97" y="622"/>
                    <a:pt x="89" y="619"/>
                    <a:pt x="87" y="611"/>
                  </a:cubicBezTo>
                  <a:lnTo>
                    <a:pt x="2" y="216"/>
                  </a:ln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407">
              <a:extLst>
                <a:ext uri="{FF2B5EF4-FFF2-40B4-BE49-F238E27FC236}">
                  <a16:creationId xmlns:a16="http://schemas.microsoft.com/office/drawing/2014/main" id="{95814775-0CBA-4D83-AF56-78A7A4F47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5" y="5895975"/>
              <a:ext cx="53975" cy="85725"/>
            </a:xfrm>
            <a:custGeom>
              <a:avLst/>
              <a:gdLst>
                <a:gd name="T0" fmla="*/ 1 w 81"/>
                <a:gd name="T1" fmla="*/ 45 h 128"/>
                <a:gd name="T2" fmla="*/ 4 w 81"/>
                <a:gd name="T3" fmla="*/ 39 h 128"/>
                <a:gd name="T4" fmla="*/ 59 w 81"/>
                <a:gd name="T5" fmla="*/ 2 h 128"/>
                <a:gd name="T6" fmla="*/ 63 w 81"/>
                <a:gd name="T7" fmla="*/ 3 h 128"/>
                <a:gd name="T8" fmla="*/ 80 w 81"/>
                <a:gd name="T9" fmla="*/ 83 h 128"/>
                <a:gd name="T10" fmla="*/ 78 w 81"/>
                <a:gd name="T11" fmla="*/ 89 h 128"/>
                <a:gd name="T12" fmla="*/ 23 w 81"/>
                <a:gd name="T13" fmla="*/ 126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2" y="40"/>
                    <a:pt x="4" y="39"/>
                  </a:cubicBezTo>
                  <a:lnTo>
                    <a:pt x="59" y="2"/>
                  </a:lnTo>
                  <a:cubicBezTo>
                    <a:pt x="61" y="0"/>
                    <a:pt x="63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80" y="88"/>
                    <a:pt x="78" y="89"/>
                  </a:cubicBezTo>
                  <a:lnTo>
                    <a:pt x="23" y="126"/>
                  </a:lnTo>
                  <a:cubicBezTo>
                    <a:pt x="21" y="128"/>
                    <a:pt x="19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Freeform 408">
              <a:extLst>
                <a:ext uri="{FF2B5EF4-FFF2-40B4-BE49-F238E27FC236}">
                  <a16:creationId xmlns:a16="http://schemas.microsoft.com/office/drawing/2014/main" id="{880D7784-9B88-4C2C-B842-1F65F8783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5927725"/>
              <a:ext cx="53975" cy="85725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9 h 128"/>
                <a:gd name="T4" fmla="*/ 58 w 80"/>
                <a:gd name="T5" fmla="*/ 1 h 128"/>
                <a:gd name="T6" fmla="*/ 62 w 80"/>
                <a:gd name="T7" fmla="*/ 3 h 128"/>
                <a:gd name="T8" fmla="*/ 80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7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1"/>
                  </a:lnTo>
                  <a:cubicBezTo>
                    <a:pt x="60" y="0"/>
                    <a:pt x="62" y="1"/>
                    <a:pt x="62" y="3"/>
                  </a:cubicBezTo>
                  <a:lnTo>
                    <a:pt x="80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7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Freeform 409">
              <a:extLst>
                <a:ext uri="{FF2B5EF4-FFF2-40B4-BE49-F238E27FC236}">
                  <a16:creationId xmlns:a16="http://schemas.microsoft.com/office/drawing/2014/main" id="{B56F5CB5-CFDA-4937-BE51-1D0BA60E4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0113" y="5959475"/>
              <a:ext cx="53975" cy="85725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9 h 128"/>
                <a:gd name="T4" fmla="*/ 58 w 80"/>
                <a:gd name="T5" fmla="*/ 1 h 128"/>
                <a:gd name="T6" fmla="*/ 63 w 80"/>
                <a:gd name="T7" fmla="*/ 3 h 128"/>
                <a:gd name="T8" fmla="*/ 80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8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1"/>
                  </a:lnTo>
                  <a:cubicBezTo>
                    <a:pt x="60" y="0"/>
                    <a:pt x="62" y="1"/>
                    <a:pt x="63" y="3"/>
                  </a:cubicBezTo>
                  <a:lnTo>
                    <a:pt x="80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Freeform 410">
              <a:extLst>
                <a:ext uri="{FF2B5EF4-FFF2-40B4-BE49-F238E27FC236}">
                  <a16:creationId xmlns:a16="http://schemas.microsoft.com/office/drawing/2014/main" id="{67286364-EC9E-4BB1-9A5F-2E303E74A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5991225"/>
              <a:ext cx="53975" cy="85725"/>
            </a:xfrm>
            <a:custGeom>
              <a:avLst/>
              <a:gdLst>
                <a:gd name="T0" fmla="*/ 1 w 80"/>
                <a:gd name="T1" fmla="*/ 45 h 128"/>
                <a:gd name="T2" fmla="*/ 3 w 80"/>
                <a:gd name="T3" fmla="*/ 38 h 128"/>
                <a:gd name="T4" fmla="*/ 58 w 80"/>
                <a:gd name="T5" fmla="*/ 1 h 128"/>
                <a:gd name="T6" fmla="*/ 63 w 80"/>
                <a:gd name="T7" fmla="*/ 3 h 128"/>
                <a:gd name="T8" fmla="*/ 80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8 w 80"/>
                <a:gd name="T15" fmla="*/ 125 h 128"/>
                <a:gd name="T16" fmla="*/ 1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1" y="45"/>
                  </a:moveTo>
                  <a:cubicBezTo>
                    <a:pt x="0" y="43"/>
                    <a:pt x="1" y="40"/>
                    <a:pt x="3" y="38"/>
                  </a:cubicBezTo>
                  <a:lnTo>
                    <a:pt x="58" y="1"/>
                  </a:lnTo>
                  <a:cubicBezTo>
                    <a:pt x="60" y="0"/>
                    <a:pt x="62" y="1"/>
                    <a:pt x="63" y="3"/>
                  </a:cubicBezTo>
                  <a:lnTo>
                    <a:pt x="80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Freeform 411">
              <a:extLst>
                <a:ext uri="{FF2B5EF4-FFF2-40B4-BE49-F238E27FC236}">
                  <a16:creationId xmlns:a16="http://schemas.microsoft.com/office/drawing/2014/main" id="{7D29036D-B518-48F2-804D-7030F2FED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5830888"/>
              <a:ext cx="53975" cy="85725"/>
            </a:xfrm>
            <a:custGeom>
              <a:avLst/>
              <a:gdLst>
                <a:gd name="T0" fmla="*/ 1 w 81"/>
                <a:gd name="T1" fmla="*/ 45 h 128"/>
                <a:gd name="T2" fmla="*/ 3 w 81"/>
                <a:gd name="T3" fmla="*/ 39 h 128"/>
                <a:gd name="T4" fmla="*/ 58 w 81"/>
                <a:gd name="T5" fmla="*/ 1 h 128"/>
                <a:gd name="T6" fmla="*/ 63 w 81"/>
                <a:gd name="T7" fmla="*/ 3 h 128"/>
                <a:gd name="T8" fmla="*/ 80 w 81"/>
                <a:gd name="T9" fmla="*/ 83 h 128"/>
                <a:gd name="T10" fmla="*/ 77 w 81"/>
                <a:gd name="T11" fmla="*/ 89 h 128"/>
                <a:gd name="T12" fmla="*/ 22 w 81"/>
                <a:gd name="T13" fmla="*/ 126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1"/>
                  </a:lnTo>
                  <a:cubicBezTo>
                    <a:pt x="60" y="0"/>
                    <a:pt x="62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Freeform 412">
              <a:extLst>
                <a:ext uri="{FF2B5EF4-FFF2-40B4-BE49-F238E27FC236}">
                  <a16:creationId xmlns:a16="http://schemas.microsoft.com/office/drawing/2014/main" id="{4DE1F621-E192-49FC-BAC3-D6A5ED1B8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450" y="5862638"/>
              <a:ext cx="53975" cy="85725"/>
            </a:xfrm>
            <a:custGeom>
              <a:avLst/>
              <a:gdLst>
                <a:gd name="T0" fmla="*/ 1 w 81"/>
                <a:gd name="T1" fmla="*/ 45 h 128"/>
                <a:gd name="T2" fmla="*/ 4 w 81"/>
                <a:gd name="T3" fmla="*/ 39 h 128"/>
                <a:gd name="T4" fmla="*/ 59 w 81"/>
                <a:gd name="T5" fmla="*/ 1 h 128"/>
                <a:gd name="T6" fmla="*/ 63 w 81"/>
                <a:gd name="T7" fmla="*/ 3 h 128"/>
                <a:gd name="T8" fmla="*/ 80 w 81"/>
                <a:gd name="T9" fmla="*/ 83 h 128"/>
                <a:gd name="T10" fmla="*/ 78 w 81"/>
                <a:gd name="T11" fmla="*/ 89 h 128"/>
                <a:gd name="T12" fmla="*/ 23 w 81"/>
                <a:gd name="T13" fmla="*/ 126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2" y="40"/>
                    <a:pt x="4" y="39"/>
                  </a:cubicBezTo>
                  <a:lnTo>
                    <a:pt x="59" y="1"/>
                  </a:lnTo>
                  <a:cubicBezTo>
                    <a:pt x="61" y="0"/>
                    <a:pt x="63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80" y="88"/>
                    <a:pt x="78" y="89"/>
                  </a:cubicBezTo>
                  <a:lnTo>
                    <a:pt x="23" y="126"/>
                  </a:lnTo>
                  <a:cubicBezTo>
                    <a:pt x="21" y="128"/>
                    <a:pt x="19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413">
              <a:extLst>
                <a:ext uri="{FF2B5EF4-FFF2-40B4-BE49-F238E27FC236}">
                  <a16:creationId xmlns:a16="http://schemas.microsoft.com/office/drawing/2014/main" id="{BD0A5F89-6077-4500-9F96-D2D57D587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5" y="5894388"/>
              <a:ext cx="53975" cy="85725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8 h 128"/>
                <a:gd name="T4" fmla="*/ 58 w 80"/>
                <a:gd name="T5" fmla="*/ 1 h 128"/>
                <a:gd name="T6" fmla="*/ 62 w 80"/>
                <a:gd name="T7" fmla="*/ 3 h 128"/>
                <a:gd name="T8" fmla="*/ 79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7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8"/>
                  </a:cubicBezTo>
                  <a:lnTo>
                    <a:pt x="58" y="1"/>
                  </a:lnTo>
                  <a:cubicBezTo>
                    <a:pt x="60" y="0"/>
                    <a:pt x="62" y="1"/>
                    <a:pt x="62" y="3"/>
                  </a:cubicBezTo>
                  <a:lnTo>
                    <a:pt x="79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7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414">
              <a:extLst>
                <a:ext uri="{FF2B5EF4-FFF2-40B4-BE49-F238E27FC236}">
                  <a16:creationId xmlns:a16="http://schemas.microsoft.com/office/drawing/2014/main" id="{6ABCCD5B-208F-4A38-AAF0-B5043A9DB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788" y="5924550"/>
              <a:ext cx="53975" cy="87313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8 h 128"/>
                <a:gd name="T4" fmla="*/ 58 w 80"/>
                <a:gd name="T5" fmla="*/ 1 h 128"/>
                <a:gd name="T6" fmla="*/ 62 w 80"/>
                <a:gd name="T7" fmla="*/ 3 h 128"/>
                <a:gd name="T8" fmla="*/ 80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8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8"/>
                  </a:cubicBezTo>
                  <a:lnTo>
                    <a:pt x="58" y="1"/>
                  </a:lnTo>
                  <a:cubicBezTo>
                    <a:pt x="60" y="0"/>
                    <a:pt x="62" y="1"/>
                    <a:pt x="62" y="3"/>
                  </a:cubicBezTo>
                  <a:lnTo>
                    <a:pt x="80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415">
              <a:extLst>
                <a:ext uri="{FF2B5EF4-FFF2-40B4-BE49-F238E27FC236}">
                  <a16:creationId xmlns:a16="http://schemas.microsoft.com/office/drawing/2014/main" id="{0B009662-2153-4FD0-866D-848BFBB41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063" y="5962650"/>
              <a:ext cx="53975" cy="85725"/>
            </a:xfrm>
            <a:custGeom>
              <a:avLst/>
              <a:gdLst>
                <a:gd name="T0" fmla="*/ 0 w 80"/>
                <a:gd name="T1" fmla="*/ 44 h 127"/>
                <a:gd name="T2" fmla="*/ 3 w 80"/>
                <a:gd name="T3" fmla="*/ 38 h 127"/>
                <a:gd name="T4" fmla="*/ 58 w 80"/>
                <a:gd name="T5" fmla="*/ 1 h 127"/>
                <a:gd name="T6" fmla="*/ 62 w 80"/>
                <a:gd name="T7" fmla="*/ 3 h 127"/>
                <a:gd name="T8" fmla="*/ 80 w 80"/>
                <a:gd name="T9" fmla="*/ 82 h 127"/>
                <a:gd name="T10" fmla="*/ 77 w 80"/>
                <a:gd name="T11" fmla="*/ 89 h 127"/>
                <a:gd name="T12" fmla="*/ 22 w 80"/>
                <a:gd name="T13" fmla="*/ 126 h 127"/>
                <a:gd name="T14" fmla="*/ 17 w 80"/>
                <a:gd name="T15" fmla="*/ 124 h 127"/>
                <a:gd name="T16" fmla="*/ 0 w 80"/>
                <a:gd name="T17" fmla="*/ 4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7">
                  <a:moveTo>
                    <a:pt x="0" y="44"/>
                  </a:moveTo>
                  <a:cubicBezTo>
                    <a:pt x="0" y="42"/>
                    <a:pt x="1" y="39"/>
                    <a:pt x="3" y="38"/>
                  </a:cubicBezTo>
                  <a:lnTo>
                    <a:pt x="58" y="1"/>
                  </a:lnTo>
                  <a:cubicBezTo>
                    <a:pt x="60" y="0"/>
                    <a:pt x="62" y="0"/>
                    <a:pt x="62" y="3"/>
                  </a:cubicBezTo>
                  <a:lnTo>
                    <a:pt x="80" y="82"/>
                  </a:lnTo>
                  <a:cubicBezTo>
                    <a:pt x="80" y="84"/>
                    <a:pt x="79" y="87"/>
                    <a:pt x="77" y="89"/>
                  </a:cubicBezTo>
                  <a:lnTo>
                    <a:pt x="22" y="126"/>
                  </a:lnTo>
                  <a:cubicBezTo>
                    <a:pt x="20" y="127"/>
                    <a:pt x="18" y="126"/>
                    <a:pt x="17" y="124"/>
                  </a:cubicBezTo>
                  <a:lnTo>
                    <a:pt x="0" y="44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416">
              <a:extLst>
                <a:ext uri="{FF2B5EF4-FFF2-40B4-BE49-F238E27FC236}">
                  <a16:creationId xmlns:a16="http://schemas.microsoft.com/office/drawing/2014/main" id="{988737E1-1EAD-4C90-BC47-2BD68D05B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025" y="5994400"/>
              <a:ext cx="53975" cy="85725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9 h 128"/>
                <a:gd name="T4" fmla="*/ 58 w 80"/>
                <a:gd name="T5" fmla="*/ 2 h 128"/>
                <a:gd name="T6" fmla="*/ 63 w 80"/>
                <a:gd name="T7" fmla="*/ 4 h 128"/>
                <a:gd name="T8" fmla="*/ 80 w 80"/>
                <a:gd name="T9" fmla="*/ 83 h 128"/>
                <a:gd name="T10" fmla="*/ 77 w 80"/>
                <a:gd name="T11" fmla="*/ 90 h 128"/>
                <a:gd name="T12" fmla="*/ 22 w 80"/>
                <a:gd name="T13" fmla="*/ 127 h 128"/>
                <a:gd name="T14" fmla="*/ 18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2"/>
                  </a:lnTo>
                  <a:cubicBezTo>
                    <a:pt x="60" y="0"/>
                    <a:pt x="62" y="1"/>
                    <a:pt x="63" y="4"/>
                  </a:cubicBezTo>
                  <a:lnTo>
                    <a:pt x="80" y="83"/>
                  </a:lnTo>
                  <a:cubicBezTo>
                    <a:pt x="80" y="85"/>
                    <a:pt x="79" y="88"/>
                    <a:pt x="77" y="90"/>
                  </a:cubicBezTo>
                  <a:lnTo>
                    <a:pt x="22" y="127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417">
              <a:extLst>
                <a:ext uri="{FF2B5EF4-FFF2-40B4-BE49-F238E27FC236}">
                  <a16:creationId xmlns:a16="http://schemas.microsoft.com/office/drawing/2014/main" id="{D42A26A0-B958-4E80-A332-687C4E9B4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6026150"/>
              <a:ext cx="53975" cy="85725"/>
            </a:xfrm>
            <a:custGeom>
              <a:avLst/>
              <a:gdLst>
                <a:gd name="T0" fmla="*/ 1 w 81"/>
                <a:gd name="T1" fmla="*/ 45 h 128"/>
                <a:gd name="T2" fmla="*/ 3 w 81"/>
                <a:gd name="T3" fmla="*/ 39 h 128"/>
                <a:gd name="T4" fmla="*/ 58 w 81"/>
                <a:gd name="T5" fmla="*/ 2 h 128"/>
                <a:gd name="T6" fmla="*/ 63 w 81"/>
                <a:gd name="T7" fmla="*/ 3 h 128"/>
                <a:gd name="T8" fmla="*/ 80 w 81"/>
                <a:gd name="T9" fmla="*/ 83 h 128"/>
                <a:gd name="T10" fmla="*/ 77 w 81"/>
                <a:gd name="T11" fmla="*/ 90 h 128"/>
                <a:gd name="T12" fmla="*/ 22 w 81"/>
                <a:gd name="T13" fmla="*/ 127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2"/>
                  </a:lnTo>
                  <a:cubicBezTo>
                    <a:pt x="60" y="0"/>
                    <a:pt x="62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79" y="88"/>
                    <a:pt x="77" y="90"/>
                  </a:cubicBezTo>
                  <a:lnTo>
                    <a:pt x="22" y="127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418">
              <a:extLst>
                <a:ext uri="{FF2B5EF4-FFF2-40B4-BE49-F238E27FC236}">
                  <a16:creationId xmlns:a16="http://schemas.microsoft.com/office/drawing/2014/main" id="{8986FCA4-FD23-456B-8D08-37604D106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6056313"/>
              <a:ext cx="53975" cy="87313"/>
            </a:xfrm>
            <a:custGeom>
              <a:avLst/>
              <a:gdLst>
                <a:gd name="T0" fmla="*/ 1 w 81"/>
                <a:gd name="T1" fmla="*/ 45 h 128"/>
                <a:gd name="T2" fmla="*/ 4 w 81"/>
                <a:gd name="T3" fmla="*/ 39 h 128"/>
                <a:gd name="T4" fmla="*/ 59 w 81"/>
                <a:gd name="T5" fmla="*/ 2 h 128"/>
                <a:gd name="T6" fmla="*/ 63 w 81"/>
                <a:gd name="T7" fmla="*/ 3 h 128"/>
                <a:gd name="T8" fmla="*/ 80 w 81"/>
                <a:gd name="T9" fmla="*/ 83 h 128"/>
                <a:gd name="T10" fmla="*/ 78 w 81"/>
                <a:gd name="T11" fmla="*/ 90 h 128"/>
                <a:gd name="T12" fmla="*/ 23 w 81"/>
                <a:gd name="T13" fmla="*/ 127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2" y="40"/>
                    <a:pt x="4" y="39"/>
                  </a:cubicBezTo>
                  <a:lnTo>
                    <a:pt x="59" y="2"/>
                  </a:lnTo>
                  <a:cubicBezTo>
                    <a:pt x="61" y="0"/>
                    <a:pt x="63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80" y="88"/>
                    <a:pt x="78" y="90"/>
                  </a:cubicBezTo>
                  <a:lnTo>
                    <a:pt x="23" y="127"/>
                  </a:lnTo>
                  <a:cubicBezTo>
                    <a:pt x="21" y="128"/>
                    <a:pt x="19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419">
              <a:extLst>
                <a:ext uri="{FF2B5EF4-FFF2-40B4-BE49-F238E27FC236}">
                  <a16:creationId xmlns:a16="http://schemas.microsoft.com/office/drawing/2014/main" id="{001882E3-1AA8-459E-8A4A-26ABA1387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5764213"/>
              <a:ext cx="53975" cy="85725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9 h 128"/>
                <a:gd name="T4" fmla="*/ 58 w 80"/>
                <a:gd name="T5" fmla="*/ 1 h 128"/>
                <a:gd name="T6" fmla="*/ 62 w 80"/>
                <a:gd name="T7" fmla="*/ 3 h 128"/>
                <a:gd name="T8" fmla="*/ 80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8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1"/>
                  </a:lnTo>
                  <a:cubicBezTo>
                    <a:pt x="60" y="0"/>
                    <a:pt x="62" y="1"/>
                    <a:pt x="62" y="3"/>
                  </a:cubicBezTo>
                  <a:lnTo>
                    <a:pt x="80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420">
              <a:extLst>
                <a:ext uri="{FF2B5EF4-FFF2-40B4-BE49-F238E27FC236}">
                  <a16:creationId xmlns:a16="http://schemas.microsoft.com/office/drawing/2014/main" id="{668CA52F-DB5D-4C91-8F01-F104A640C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163" y="5795963"/>
              <a:ext cx="53975" cy="85725"/>
            </a:xfrm>
            <a:custGeom>
              <a:avLst/>
              <a:gdLst>
                <a:gd name="T0" fmla="*/ 1 w 81"/>
                <a:gd name="T1" fmla="*/ 45 h 128"/>
                <a:gd name="T2" fmla="*/ 3 w 81"/>
                <a:gd name="T3" fmla="*/ 39 h 128"/>
                <a:gd name="T4" fmla="*/ 58 w 81"/>
                <a:gd name="T5" fmla="*/ 1 h 128"/>
                <a:gd name="T6" fmla="*/ 63 w 81"/>
                <a:gd name="T7" fmla="*/ 3 h 128"/>
                <a:gd name="T8" fmla="*/ 80 w 81"/>
                <a:gd name="T9" fmla="*/ 83 h 128"/>
                <a:gd name="T10" fmla="*/ 77 w 81"/>
                <a:gd name="T11" fmla="*/ 89 h 128"/>
                <a:gd name="T12" fmla="*/ 22 w 81"/>
                <a:gd name="T13" fmla="*/ 126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1" y="40"/>
                    <a:pt x="3" y="39"/>
                  </a:cubicBezTo>
                  <a:lnTo>
                    <a:pt x="58" y="1"/>
                  </a:lnTo>
                  <a:cubicBezTo>
                    <a:pt x="60" y="0"/>
                    <a:pt x="62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421">
              <a:extLst>
                <a:ext uri="{FF2B5EF4-FFF2-40B4-BE49-F238E27FC236}">
                  <a16:creationId xmlns:a16="http://schemas.microsoft.com/office/drawing/2014/main" id="{BB0171CA-E718-40DE-A70A-C0A2F4F86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5827713"/>
              <a:ext cx="53975" cy="85725"/>
            </a:xfrm>
            <a:custGeom>
              <a:avLst/>
              <a:gdLst>
                <a:gd name="T0" fmla="*/ 1 w 81"/>
                <a:gd name="T1" fmla="*/ 45 h 128"/>
                <a:gd name="T2" fmla="*/ 3 w 81"/>
                <a:gd name="T3" fmla="*/ 38 h 128"/>
                <a:gd name="T4" fmla="*/ 59 w 81"/>
                <a:gd name="T5" fmla="*/ 1 h 128"/>
                <a:gd name="T6" fmla="*/ 63 w 81"/>
                <a:gd name="T7" fmla="*/ 3 h 128"/>
                <a:gd name="T8" fmla="*/ 80 w 81"/>
                <a:gd name="T9" fmla="*/ 83 h 128"/>
                <a:gd name="T10" fmla="*/ 78 w 81"/>
                <a:gd name="T11" fmla="*/ 89 h 128"/>
                <a:gd name="T12" fmla="*/ 23 w 81"/>
                <a:gd name="T13" fmla="*/ 126 h 128"/>
                <a:gd name="T14" fmla="*/ 18 w 81"/>
                <a:gd name="T15" fmla="*/ 125 h 128"/>
                <a:gd name="T16" fmla="*/ 1 w 81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8">
                  <a:moveTo>
                    <a:pt x="1" y="45"/>
                  </a:moveTo>
                  <a:cubicBezTo>
                    <a:pt x="0" y="43"/>
                    <a:pt x="2" y="40"/>
                    <a:pt x="3" y="38"/>
                  </a:cubicBezTo>
                  <a:lnTo>
                    <a:pt x="59" y="1"/>
                  </a:lnTo>
                  <a:cubicBezTo>
                    <a:pt x="60" y="0"/>
                    <a:pt x="62" y="1"/>
                    <a:pt x="63" y="3"/>
                  </a:cubicBezTo>
                  <a:lnTo>
                    <a:pt x="80" y="83"/>
                  </a:lnTo>
                  <a:cubicBezTo>
                    <a:pt x="81" y="85"/>
                    <a:pt x="80" y="88"/>
                    <a:pt x="78" y="89"/>
                  </a:cubicBezTo>
                  <a:lnTo>
                    <a:pt x="23" y="126"/>
                  </a:lnTo>
                  <a:cubicBezTo>
                    <a:pt x="21" y="128"/>
                    <a:pt x="19" y="127"/>
                    <a:pt x="18" y="125"/>
                  </a:cubicBezTo>
                  <a:lnTo>
                    <a:pt x="1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422">
              <a:extLst>
                <a:ext uri="{FF2B5EF4-FFF2-40B4-BE49-F238E27FC236}">
                  <a16:creationId xmlns:a16="http://schemas.microsoft.com/office/drawing/2014/main" id="{B9E279C6-A801-4B00-8EBD-79ACF078F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0" y="5859463"/>
              <a:ext cx="53975" cy="85725"/>
            </a:xfrm>
            <a:custGeom>
              <a:avLst/>
              <a:gdLst>
                <a:gd name="T0" fmla="*/ 0 w 80"/>
                <a:gd name="T1" fmla="*/ 45 h 128"/>
                <a:gd name="T2" fmla="*/ 3 w 80"/>
                <a:gd name="T3" fmla="*/ 38 h 128"/>
                <a:gd name="T4" fmla="*/ 58 w 80"/>
                <a:gd name="T5" fmla="*/ 1 h 128"/>
                <a:gd name="T6" fmla="*/ 62 w 80"/>
                <a:gd name="T7" fmla="*/ 3 h 128"/>
                <a:gd name="T8" fmla="*/ 79 w 80"/>
                <a:gd name="T9" fmla="*/ 83 h 128"/>
                <a:gd name="T10" fmla="*/ 77 w 80"/>
                <a:gd name="T11" fmla="*/ 89 h 128"/>
                <a:gd name="T12" fmla="*/ 22 w 80"/>
                <a:gd name="T13" fmla="*/ 126 h 128"/>
                <a:gd name="T14" fmla="*/ 17 w 80"/>
                <a:gd name="T15" fmla="*/ 125 h 128"/>
                <a:gd name="T16" fmla="*/ 0 w 80"/>
                <a:gd name="T17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28">
                  <a:moveTo>
                    <a:pt x="0" y="45"/>
                  </a:moveTo>
                  <a:cubicBezTo>
                    <a:pt x="0" y="43"/>
                    <a:pt x="1" y="40"/>
                    <a:pt x="3" y="38"/>
                  </a:cubicBezTo>
                  <a:lnTo>
                    <a:pt x="58" y="1"/>
                  </a:lnTo>
                  <a:cubicBezTo>
                    <a:pt x="60" y="0"/>
                    <a:pt x="62" y="1"/>
                    <a:pt x="62" y="3"/>
                  </a:cubicBezTo>
                  <a:lnTo>
                    <a:pt x="79" y="83"/>
                  </a:lnTo>
                  <a:cubicBezTo>
                    <a:pt x="80" y="85"/>
                    <a:pt x="79" y="88"/>
                    <a:pt x="77" y="89"/>
                  </a:cubicBezTo>
                  <a:lnTo>
                    <a:pt x="22" y="126"/>
                  </a:lnTo>
                  <a:cubicBezTo>
                    <a:pt x="20" y="128"/>
                    <a:pt x="18" y="127"/>
                    <a:pt x="17" y="125"/>
                  </a:cubicBezTo>
                  <a:lnTo>
                    <a:pt x="0" y="45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423">
              <a:extLst>
                <a:ext uri="{FF2B5EF4-FFF2-40B4-BE49-F238E27FC236}">
                  <a16:creationId xmlns:a16="http://schemas.microsoft.com/office/drawing/2014/main" id="{47AEABEA-F54B-4A8E-AF92-5D7CC255A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5634038"/>
              <a:ext cx="207963" cy="234950"/>
            </a:xfrm>
            <a:custGeom>
              <a:avLst/>
              <a:gdLst>
                <a:gd name="T0" fmla="*/ 2 w 309"/>
                <a:gd name="T1" fmla="*/ 56 h 350"/>
                <a:gd name="T2" fmla="*/ 2 w 309"/>
                <a:gd name="T3" fmla="*/ 50 h 350"/>
                <a:gd name="T4" fmla="*/ 60 w 309"/>
                <a:gd name="T5" fmla="*/ 2 h 350"/>
                <a:gd name="T6" fmla="*/ 66 w 309"/>
                <a:gd name="T7" fmla="*/ 2 h 350"/>
                <a:gd name="T8" fmla="*/ 308 w 309"/>
                <a:gd name="T9" fmla="*/ 322 h 350"/>
                <a:gd name="T10" fmla="*/ 307 w 309"/>
                <a:gd name="T11" fmla="*/ 328 h 350"/>
                <a:gd name="T12" fmla="*/ 283 w 309"/>
                <a:gd name="T13" fmla="*/ 348 h 350"/>
                <a:gd name="T14" fmla="*/ 277 w 309"/>
                <a:gd name="T15" fmla="*/ 348 h 350"/>
                <a:gd name="T16" fmla="*/ 2 w 309"/>
                <a:gd name="T17" fmla="*/ 5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50">
                  <a:moveTo>
                    <a:pt x="2" y="56"/>
                  </a:moveTo>
                  <a:cubicBezTo>
                    <a:pt x="0" y="54"/>
                    <a:pt x="1" y="52"/>
                    <a:pt x="2" y="50"/>
                  </a:cubicBezTo>
                  <a:lnTo>
                    <a:pt x="60" y="2"/>
                  </a:lnTo>
                  <a:cubicBezTo>
                    <a:pt x="62" y="0"/>
                    <a:pt x="64" y="1"/>
                    <a:pt x="66" y="2"/>
                  </a:cubicBezTo>
                  <a:lnTo>
                    <a:pt x="308" y="322"/>
                  </a:lnTo>
                  <a:cubicBezTo>
                    <a:pt x="309" y="324"/>
                    <a:pt x="309" y="326"/>
                    <a:pt x="307" y="328"/>
                  </a:cubicBezTo>
                  <a:lnTo>
                    <a:pt x="283" y="348"/>
                  </a:lnTo>
                  <a:cubicBezTo>
                    <a:pt x="282" y="350"/>
                    <a:pt x="279" y="349"/>
                    <a:pt x="277" y="348"/>
                  </a:cubicBezTo>
                  <a:lnTo>
                    <a:pt x="2" y="56"/>
                  </a:ln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424">
              <a:extLst>
                <a:ext uri="{FF2B5EF4-FFF2-40B4-BE49-F238E27FC236}">
                  <a16:creationId xmlns:a16="http://schemas.microsoft.com/office/drawing/2014/main" id="{2BF11A89-8CEE-47A4-BBD7-05D38A1A0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088" y="5527675"/>
              <a:ext cx="279400" cy="430213"/>
            </a:xfrm>
            <a:custGeom>
              <a:avLst/>
              <a:gdLst>
                <a:gd name="T0" fmla="*/ 3 w 415"/>
                <a:gd name="T1" fmla="*/ 247 h 640"/>
                <a:gd name="T2" fmla="*/ 11 w 415"/>
                <a:gd name="T3" fmla="*/ 222 h 640"/>
                <a:gd name="T4" fmla="*/ 267 w 415"/>
                <a:gd name="T5" fmla="*/ 6 h 640"/>
                <a:gd name="T6" fmla="*/ 285 w 415"/>
                <a:gd name="T7" fmla="*/ 10 h 640"/>
                <a:gd name="T8" fmla="*/ 412 w 415"/>
                <a:gd name="T9" fmla="*/ 392 h 640"/>
                <a:gd name="T10" fmla="*/ 404 w 415"/>
                <a:gd name="T11" fmla="*/ 418 h 640"/>
                <a:gd name="T12" fmla="*/ 148 w 415"/>
                <a:gd name="T13" fmla="*/ 634 h 640"/>
                <a:gd name="T14" fmla="*/ 130 w 415"/>
                <a:gd name="T15" fmla="*/ 630 h 640"/>
                <a:gd name="T16" fmla="*/ 3 w 415"/>
                <a:gd name="T17" fmla="*/ 2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640">
                  <a:moveTo>
                    <a:pt x="3" y="247"/>
                  </a:moveTo>
                  <a:cubicBezTo>
                    <a:pt x="0" y="239"/>
                    <a:pt x="4" y="228"/>
                    <a:pt x="11" y="222"/>
                  </a:cubicBezTo>
                  <a:lnTo>
                    <a:pt x="267" y="6"/>
                  </a:lnTo>
                  <a:cubicBezTo>
                    <a:pt x="274" y="0"/>
                    <a:pt x="282" y="2"/>
                    <a:pt x="285" y="10"/>
                  </a:cubicBezTo>
                  <a:lnTo>
                    <a:pt x="412" y="392"/>
                  </a:lnTo>
                  <a:cubicBezTo>
                    <a:pt x="415" y="401"/>
                    <a:pt x="411" y="412"/>
                    <a:pt x="404" y="418"/>
                  </a:cubicBezTo>
                  <a:lnTo>
                    <a:pt x="148" y="634"/>
                  </a:lnTo>
                  <a:cubicBezTo>
                    <a:pt x="141" y="640"/>
                    <a:pt x="133" y="638"/>
                    <a:pt x="130" y="630"/>
                  </a:cubicBezTo>
                  <a:lnTo>
                    <a:pt x="3" y="247"/>
                  </a:ln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425">
              <a:extLst>
                <a:ext uri="{FF2B5EF4-FFF2-40B4-BE49-F238E27FC236}">
                  <a16:creationId xmlns:a16="http://schemas.microsoft.com/office/drawing/2014/main" id="{C2E65B24-E2BD-4785-B15A-F2AFFD695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413" y="5676900"/>
              <a:ext cx="55563" cy="87313"/>
            </a:xfrm>
            <a:custGeom>
              <a:avLst/>
              <a:gdLst>
                <a:gd name="T0" fmla="*/ 0 w 84"/>
                <a:gd name="T1" fmla="*/ 51 h 131"/>
                <a:gd name="T2" fmla="*/ 2 w 84"/>
                <a:gd name="T3" fmla="*/ 44 h 131"/>
                <a:gd name="T4" fmla="*/ 53 w 84"/>
                <a:gd name="T5" fmla="*/ 1 h 131"/>
                <a:gd name="T6" fmla="*/ 58 w 84"/>
                <a:gd name="T7" fmla="*/ 2 h 131"/>
                <a:gd name="T8" fmla="*/ 83 w 84"/>
                <a:gd name="T9" fmla="*/ 80 h 131"/>
                <a:gd name="T10" fmla="*/ 81 w 84"/>
                <a:gd name="T11" fmla="*/ 86 h 131"/>
                <a:gd name="T12" fmla="*/ 31 w 84"/>
                <a:gd name="T13" fmla="*/ 129 h 131"/>
                <a:gd name="T14" fmla="*/ 26 w 84"/>
                <a:gd name="T15" fmla="*/ 128 h 131"/>
                <a:gd name="T16" fmla="*/ 0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0" y="51"/>
                  </a:moveTo>
                  <a:cubicBezTo>
                    <a:pt x="0" y="48"/>
                    <a:pt x="0" y="45"/>
                    <a:pt x="2" y="44"/>
                  </a:cubicBezTo>
                  <a:lnTo>
                    <a:pt x="53" y="1"/>
                  </a:lnTo>
                  <a:cubicBezTo>
                    <a:pt x="55" y="0"/>
                    <a:pt x="57" y="0"/>
                    <a:pt x="58" y="2"/>
                  </a:cubicBezTo>
                  <a:lnTo>
                    <a:pt x="83" y="80"/>
                  </a:lnTo>
                  <a:cubicBezTo>
                    <a:pt x="84" y="82"/>
                    <a:pt x="83" y="85"/>
                    <a:pt x="81" y="86"/>
                  </a:cubicBezTo>
                  <a:lnTo>
                    <a:pt x="31" y="129"/>
                  </a:lnTo>
                  <a:cubicBezTo>
                    <a:pt x="29" y="131"/>
                    <a:pt x="27" y="130"/>
                    <a:pt x="26" y="128"/>
                  </a:cubicBezTo>
                  <a:lnTo>
                    <a:pt x="0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426">
              <a:extLst>
                <a:ext uri="{FF2B5EF4-FFF2-40B4-BE49-F238E27FC236}">
                  <a16:creationId xmlns:a16="http://schemas.microsoft.com/office/drawing/2014/main" id="{388B978E-4464-43F4-AE04-B021FDD81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963" y="5713413"/>
              <a:ext cx="57150" cy="87313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4 h 131"/>
                <a:gd name="T4" fmla="*/ 54 w 85"/>
                <a:gd name="T5" fmla="*/ 1 h 131"/>
                <a:gd name="T6" fmla="*/ 58 w 85"/>
                <a:gd name="T7" fmla="*/ 2 h 131"/>
                <a:gd name="T8" fmla="*/ 84 w 85"/>
                <a:gd name="T9" fmla="*/ 80 h 131"/>
                <a:gd name="T10" fmla="*/ 82 w 85"/>
                <a:gd name="T11" fmla="*/ 87 h 131"/>
                <a:gd name="T12" fmla="*/ 31 w 85"/>
                <a:gd name="T13" fmla="*/ 129 h 131"/>
                <a:gd name="T14" fmla="*/ 27 w 85"/>
                <a:gd name="T15" fmla="*/ 128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9"/>
                    <a:pt x="1" y="46"/>
                    <a:pt x="3" y="44"/>
                  </a:cubicBezTo>
                  <a:lnTo>
                    <a:pt x="54" y="1"/>
                  </a:lnTo>
                  <a:cubicBezTo>
                    <a:pt x="56" y="0"/>
                    <a:pt x="58" y="0"/>
                    <a:pt x="58" y="2"/>
                  </a:cubicBezTo>
                  <a:lnTo>
                    <a:pt x="84" y="80"/>
                  </a:lnTo>
                  <a:cubicBezTo>
                    <a:pt x="85" y="82"/>
                    <a:pt x="84" y="85"/>
                    <a:pt x="82" y="87"/>
                  </a:cubicBezTo>
                  <a:lnTo>
                    <a:pt x="31" y="129"/>
                  </a:lnTo>
                  <a:cubicBezTo>
                    <a:pt x="30" y="131"/>
                    <a:pt x="27" y="130"/>
                    <a:pt x="27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427">
              <a:extLst>
                <a:ext uri="{FF2B5EF4-FFF2-40B4-BE49-F238E27FC236}">
                  <a16:creationId xmlns:a16="http://schemas.microsoft.com/office/drawing/2014/main" id="{8E093AB0-09C9-4C20-9ACB-9F7C26313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100" y="5749925"/>
              <a:ext cx="57150" cy="87313"/>
            </a:xfrm>
            <a:custGeom>
              <a:avLst/>
              <a:gdLst>
                <a:gd name="T0" fmla="*/ 1 w 84"/>
                <a:gd name="T1" fmla="*/ 51 h 131"/>
                <a:gd name="T2" fmla="*/ 3 w 84"/>
                <a:gd name="T3" fmla="*/ 44 h 131"/>
                <a:gd name="T4" fmla="*/ 53 w 84"/>
                <a:gd name="T5" fmla="*/ 1 h 131"/>
                <a:gd name="T6" fmla="*/ 58 w 84"/>
                <a:gd name="T7" fmla="*/ 3 h 131"/>
                <a:gd name="T8" fmla="*/ 84 w 84"/>
                <a:gd name="T9" fmla="*/ 80 h 131"/>
                <a:gd name="T10" fmla="*/ 82 w 84"/>
                <a:gd name="T11" fmla="*/ 87 h 131"/>
                <a:gd name="T12" fmla="*/ 31 w 84"/>
                <a:gd name="T13" fmla="*/ 130 h 131"/>
                <a:gd name="T14" fmla="*/ 26 w 84"/>
                <a:gd name="T15" fmla="*/ 128 h 131"/>
                <a:gd name="T16" fmla="*/ 1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1" y="51"/>
                  </a:moveTo>
                  <a:cubicBezTo>
                    <a:pt x="0" y="49"/>
                    <a:pt x="1" y="46"/>
                    <a:pt x="3" y="44"/>
                  </a:cubicBezTo>
                  <a:lnTo>
                    <a:pt x="53" y="1"/>
                  </a:lnTo>
                  <a:cubicBezTo>
                    <a:pt x="55" y="0"/>
                    <a:pt x="57" y="1"/>
                    <a:pt x="58" y="3"/>
                  </a:cubicBezTo>
                  <a:lnTo>
                    <a:pt x="84" y="80"/>
                  </a:lnTo>
                  <a:cubicBezTo>
                    <a:pt x="84" y="82"/>
                    <a:pt x="84" y="85"/>
                    <a:pt x="82" y="87"/>
                  </a:cubicBezTo>
                  <a:lnTo>
                    <a:pt x="31" y="130"/>
                  </a:lnTo>
                  <a:cubicBezTo>
                    <a:pt x="29" y="131"/>
                    <a:pt x="27" y="131"/>
                    <a:pt x="26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Freeform 428">
              <a:extLst>
                <a:ext uri="{FF2B5EF4-FFF2-40B4-BE49-F238E27FC236}">
                  <a16:creationId xmlns:a16="http://schemas.microsoft.com/office/drawing/2014/main" id="{7322DCA5-CBF6-4CB9-AC4A-02087DC1A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5784850"/>
              <a:ext cx="57150" cy="88900"/>
            </a:xfrm>
            <a:custGeom>
              <a:avLst/>
              <a:gdLst>
                <a:gd name="T0" fmla="*/ 0 w 84"/>
                <a:gd name="T1" fmla="*/ 51 h 131"/>
                <a:gd name="T2" fmla="*/ 2 w 84"/>
                <a:gd name="T3" fmla="*/ 44 h 131"/>
                <a:gd name="T4" fmla="*/ 53 w 84"/>
                <a:gd name="T5" fmla="*/ 2 h 131"/>
                <a:gd name="T6" fmla="*/ 58 w 84"/>
                <a:gd name="T7" fmla="*/ 3 h 131"/>
                <a:gd name="T8" fmla="*/ 83 w 84"/>
                <a:gd name="T9" fmla="*/ 80 h 131"/>
                <a:gd name="T10" fmla="*/ 81 w 84"/>
                <a:gd name="T11" fmla="*/ 87 h 131"/>
                <a:gd name="T12" fmla="*/ 31 w 84"/>
                <a:gd name="T13" fmla="*/ 130 h 131"/>
                <a:gd name="T14" fmla="*/ 26 w 84"/>
                <a:gd name="T15" fmla="*/ 128 h 131"/>
                <a:gd name="T16" fmla="*/ 0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0" y="51"/>
                  </a:moveTo>
                  <a:cubicBezTo>
                    <a:pt x="0" y="49"/>
                    <a:pt x="1" y="46"/>
                    <a:pt x="2" y="44"/>
                  </a:cubicBezTo>
                  <a:lnTo>
                    <a:pt x="53" y="2"/>
                  </a:lnTo>
                  <a:cubicBezTo>
                    <a:pt x="55" y="0"/>
                    <a:pt x="57" y="1"/>
                    <a:pt x="58" y="3"/>
                  </a:cubicBezTo>
                  <a:lnTo>
                    <a:pt x="83" y="80"/>
                  </a:lnTo>
                  <a:cubicBezTo>
                    <a:pt x="84" y="82"/>
                    <a:pt x="83" y="85"/>
                    <a:pt x="81" y="87"/>
                  </a:cubicBezTo>
                  <a:lnTo>
                    <a:pt x="31" y="130"/>
                  </a:lnTo>
                  <a:cubicBezTo>
                    <a:pt x="29" y="131"/>
                    <a:pt x="27" y="131"/>
                    <a:pt x="26" y="128"/>
                  </a:cubicBezTo>
                  <a:lnTo>
                    <a:pt x="0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Freeform 429">
              <a:extLst>
                <a:ext uri="{FF2B5EF4-FFF2-40B4-BE49-F238E27FC236}">
                  <a16:creationId xmlns:a16="http://schemas.microsoft.com/office/drawing/2014/main" id="{A1983C35-BC29-44CC-9612-E910F0C7C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188" y="5611813"/>
              <a:ext cx="57150" cy="88900"/>
            </a:xfrm>
            <a:custGeom>
              <a:avLst/>
              <a:gdLst>
                <a:gd name="T0" fmla="*/ 1 w 84"/>
                <a:gd name="T1" fmla="*/ 51 h 132"/>
                <a:gd name="T2" fmla="*/ 3 w 84"/>
                <a:gd name="T3" fmla="*/ 45 h 132"/>
                <a:gd name="T4" fmla="*/ 53 w 84"/>
                <a:gd name="T5" fmla="*/ 2 h 132"/>
                <a:gd name="T6" fmla="*/ 58 w 84"/>
                <a:gd name="T7" fmla="*/ 3 h 132"/>
                <a:gd name="T8" fmla="*/ 84 w 84"/>
                <a:gd name="T9" fmla="*/ 81 h 132"/>
                <a:gd name="T10" fmla="*/ 82 w 84"/>
                <a:gd name="T11" fmla="*/ 87 h 132"/>
                <a:gd name="T12" fmla="*/ 31 w 84"/>
                <a:gd name="T13" fmla="*/ 130 h 132"/>
                <a:gd name="T14" fmla="*/ 26 w 84"/>
                <a:gd name="T15" fmla="*/ 129 h 132"/>
                <a:gd name="T16" fmla="*/ 1 w 84"/>
                <a:gd name="T17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2">
                  <a:moveTo>
                    <a:pt x="1" y="51"/>
                  </a:moveTo>
                  <a:cubicBezTo>
                    <a:pt x="0" y="49"/>
                    <a:pt x="1" y="46"/>
                    <a:pt x="3" y="45"/>
                  </a:cubicBezTo>
                  <a:lnTo>
                    <a:pt x="53" y="2"/>
                  </a:lnTo>
                  <a:cubicBezTo>
                    <a:pt x="55" y="0"/>
                    <a:pt x="57" y="1"/>
                    <a:pt x="58" y="3"/>
                  </a:cubicBezTo>
                  <a:lnTo>
                    <a:pt x="84" y="81"/>
                  </a:lnTo>
                  <a:cubicBezTo>
                    <a:pt x="84" y="83"/>
                    <a:pt x="84" y="86"/>
                    <a:pt x="82" y="87"/>
                  </a:cubicBezTo>
                  <a:lnTo>
                    <a:pt x="31" y="130"/>
                  </a:lnTo>
                  <a:cubicBezTo>
                    <a:pt x="29" y="132"/>
                    <a:pt x="27" y="131"/>
                    <a:pt x="26" y="129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Freeform 430">
              <a:extLst>
                <a:ext uri="{FF2B5EF4-FFF2-40B4-BE49-F238E27FC236}">
                  <a16:creationId xmlns:a16="http://schemas.microsoft.com/office/drawing/2014/main" id="{8A3E13EB-3856-436E-B2C1-5D0414D6C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5648325"/>
              <a:ext cx="57150" cy="88900"/>
            </a:xfrm>
            <a:custGeom>
              <a:avLst/>
              <a:gdLst>
                <a:gd name="T0" fmla="*/ 0 w 84"/>
                <a:gd name="T1" fmla="*/ 51 h 131"/>
                <a:gd name="T2" fmla="*/ 2 w 84"/>
                <a:gd name="T3" fmla="*/ 44 h 131"/>
                <a:gd name="T4" fmla="*/ 53 w 84"/>
                <a:gd name="T5" fmla="*/ 1 h 131"/>
                <a:gd name="T6" fmla="*/ 58 w 84"/>
                <a:gd name="T7" fmla="*/ 2 h 131"/>
                <a:gd name="T8" fmla="*/ 83 w 84"/>
                <a:gd name="T9" fmla="*/ 80 h 131"/>
                <a:gd name="T10" fmla="*/ 81 w 84"/>
                <a:gd name="T11" fmla="*/ 86 h 131"/>
                <a:gd name="T12" fmla="*/ 31 w 84"/>
                <a:gd name="T13" fmla="*/ 129 h 131"/>
                <a:gd name="T14" fmla="*/ 26 w 84"/>
                <a:gd name="T15" fmla="*/ 128 h 131"/>
                <a:gd name="T16" fmla="*/ 0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0" y="51"/>
                  </a:moveTo>
                  <a:cubicBezTo>
                    <a:pt x="0" y="48"/>
                    <a:pt x="0" y="45"/>
                    <a:pt x="2" y="44"/>
                  </a:cubicBezTo>
                  <a:lnTo>
                    <a:pt x="53" y="1"/>
                  </a:lnTo>
                  <a:cubicBezTo>
                    <a:pt x="55" y="0"/>
                    <a:pt x="57" y="0"/>
                    <a:pt x="58" y="2"/>
                  </a:cubicBezTo>
                  <a:lnTo>
                    <a:pt x="83" y="80"/>
                  </a:lnTo>
                  <a:cubicBezTo>
                    <a:pt x="84" y="82"/>
                    <a:pt x="83" y="85"/>
                    <a:pt x="81" y="86"/>
                  </a:cubicBezTo>
                  <a:lnTo>
                    <a:pt x="31" y="129"/>
                  </a:lnTo>
                  <a:cubicBezTo>
                    <a:pt x="29" y="131"/>
                    <a:pt x="27" y="130"/>
                    <a:pt x="26" y="128"/>
                  </a:cubicBezTo>
                  <a:lnTo>
                    <a:pt x="0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431">
              <a:extLst>
                <a:ext uri="{FF2B5EF4-FFF2-40B4-BE49-F238E27FC236}">
                  <a16:creationId xmlns:a16="http://schemas.microsoft.com/office/drawing/2014/main" id="{52B50190-922D-43F4-BE92-CD7C24C3F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463" y="5684838"/>
              <a:ext cx="57150" cy="88900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4 h 131"/>
                <a:gd name="T4" fmla="*/ 54 w 85"/>
                <a:gd name="T5" fmla="*/ 1 h 131"/>
                <a:gd name="T6" fmla="*/ 58 w 85"/>
                <a:gd name="T7" fmla="*/ 3 h 131"/>
                <a:gd name="T8" fmla="*/ 84 w 85"/>
                <a:gd name="T9" fmla="*/ 80 h 131"/>
                <a:gd name="T10" fmla="*/ 82 w 85"/>
                <a:gd name="T11" fmla="*/ 87 h 131"/>
                <a:gd name="T12" fmla="*/ 31 w 85"/>
                <a:gd name="T13" fmla="*/ 129 h 131"/>
                <a:gd name="T14" fmla="*/ 27 w 85"/>
                <a:gd name="T15" fmla="*/ 128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9"/>
                    <a:pt x="1" y="46"/>
                    <a:pt x="3" y="44"/>
                  </a:cubicBezTo>
                  <a:lnTo>
                    <a:pt x="54" y="1"/>
                  </a:lnTo>
                  <a:cubicBezTo>
                    <a:pt x="56" y="0"/>
                    <a:pt x="58" y="0"/>
                    <a:pt x="58" y="3"/>
                  </a:cubicBezTo>
                  <a:lnTo>
                    <a:pt x="84" y="80"/>
                  </a:lnTo>
                  <a:cubicBezTo>
                    <a:pt x="85" y="82"/>
                    <a:pt x="84" y="85"/>
                    <a:pt x="82" y="87"/>
                  </a:cubicBezTo>
                  <a:lnTo>
                    <a:pt x="31" y="129"/>
                  </a:lnTo>
                  <a:cubicBezTo>
                    <a:pt x="30" y="131"/>
                    <a:pt x="28" y="130"/>
                    <a:pt x="27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432">
              <a:extLst>
                <a:ext uri="{FF2B5EF4-FFF2-40B4-BE49-F238E27FC236}">
                  <a16:creationId xmlns:a16="http://schemas.microsoft.com/office/drawing/2014/main" id="{850CF63D-82C0-4A40-B071-5DC1184DB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5721350"/>
              <a:ext cx="55563" cy="88900"/>
            </a:xfrm>
            <a:custGeom>
              <a:avLst/>
              <a:gdLst>
                <a:gd name="T0" fmla="*/ 1 w 84"/>
                <a:gd name="T1" fmla="*/ 51 h 131"/>
                <a:gd name="T2" fmla="*/ 3 w 84"/>
                <a:gd name="T3" fmla="*/ 44 h 131"/>
                <a:gd name="T4" fmla="*/ 53 w 84"/>
                <a:gd name="T5" fmla="*/ 1 h 131"/>
                <a:gd name="T6" fmla="*/ 58 w 84"/>
                <a:gd name="T7" fmla="*/ 3 h 131"/>
                <a:gd name="T8" fmla="*/ 84 w 84"/>
                <a:gd name="T9" fmla="*/ 80 h 131"/>
                <a:gd name="T10" fmla="*/ 82 w 84"/>
                <a:gd name="T11" fmla="*/ 87 h 131"/>
                <a:gd name="T12" fmla="*/ 31 w 84"/>
                <a:gd name="T13" fmla="*/ 130 h 131"/>
                <a:gd name="T14" fmla="*/ 26 w 84"/>
                <a:gd name="T15" fmla="*/ 128 h 131"/>
                <a:gd name="T16" fmla="*/ 1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1" y="51"/>
                  </a:moveTo>
                  <a:cubicBezTo>
                    <a:pt x="0" y="49"/>
                    <a:pt x="1" y="46"/>
                    <a:pt x="3" y="44"/>
                  </a:cubicBezTo>
                  <a:lnTo>
                    <a:pt x="53" y="1"/>
                  </a:lnTo>
                  <a:cubicBezTo>
                    <a:pt x="55" y="0"/>
                    <a:pt x="57" y="1"/>
                    <a:pt x="58" y="3"/>
                  </a:cubicBezTo>
                  <a:lnTo>
                    <a:pt x="84" y="80"/>
                  </a:lnTo>
                  <a:cubicBezTo>
                    <a:pt x="84" y="82"/>
                    <a:pt x="84" y="85"/>
                    <a:pt x="82" y="87"/>
                  </a:cubicBezTo>
                  <a:lnTo>
                    <a:pt x="31" y="130"/>
                  </a:lnTo>
                  <a:cubicBezTo>
                    <a:pt x="29" y="131"/>
                    <a:pt x="27" y="130"/>
                    <a:pt x="26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Freeform 433">
              <a:extLst>
                <a:ext uri="{FF2B5EF4-FFF2-40B4-BE49-F238E27FC236}">
                  <a16:creationId xmlns:a16="http://schemas.microsoft.com/office/drawing/2014/main" id="{07822D29-23BE-4DA8-AFBF-91F185079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050" y="5740400"/>
              <a:ext cx="57150" cy="88900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4 h 131"/>
                <a:gd name="T4" fmla="*/ 54 w 85"/>
                <a:gd name="T5" fmla="*/ 2 h 131"/>
                <a:gd name="T6" fmla="*/ 58 w 85"/>
                <a:gd name="T7" fmla="*/ 3 h 131"/>
                <a:gd name="T8" fmla="*/ 84 w 85"/>
                <a:gd name="T9" fmla="*/ 80 h 131"/>
                <a:gd name="T10" fmla="*/ 82 w 85"/>
                <a:gd name="T11" fmla="*/ 87 h 131"/>
                <a:gd name="T12" fmla="*/ 31 w 85"/>
                <a:gd name="T13" fmla="*/ 130 h 131"/>
                <a:gd name="T14" fmla="*/ 27 w 85"/>
                <a:gd name="T15" fmla="*/ 128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9"/>
                    <a:pt x="1" y="46"/>
                    <a:pt x="3" y="44"/>
                  </a:cubicBezTo>
                  <a:lnTo>
                    <a:pt x="54" y="2"/>
                  </a:lnTo>
                  <a:cubicBezTo>
                    <a:pt x="56" y="0"/>
                    <a:pt x="58" y="1"/>
                    <a:pt x="58" y="3"/>
                  </a:cubicBezTo>
                  <a:lnTo>
                    <a:pt x="84" y="80"/>
                  </a:lnTo>
                  <a:cubicBezTo>
                    <a:pt x="85" y="82"/>
                    <a:pt x="84" y="85"/>
                    <a:pt x="82" y="87"/>
                  </a:cubicBezTo>
                  <a:lnTo>
                    <a:pt x="31" y="130"/>
                  </a:lnTo>
                  <a:cubicBezTo>
                    <a:pt x="30" y="131"/>
                    <a:pt x="28" y="131"/>
                    <a:pt x="27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Freeform 434">
              <a:extLst>
                <a:ext uri="{FF2B5EF4-FFF2-40B4-BE49-F238E27FC236}">
                  <a16:creationId xmlns:a16="http://schemas.microsoft.com/office/drawing/2014/main" id="{A201B248-6AE3-4382-86C5-25BED7B5A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188" y="5776913"/>
              <a:ext cx="57150" cy="87313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5 h 131"/>
                <a:gd name="T4" fmla="*/ 53 w 85"/>
                <a:gd name="T5" fmla="*/ 2 h 131"/>
                <a:gd name="T6" fmla="*/ 58 w 85"/>
                <a:gd name="T7" fmla="*/ 3 h 131"/>
                <a:gd name="T8" fmla="*/ 84 w 85"/>
                <a:gd name="T9" fmla="*/ 80 h 131"/>
                <a:gd name="T10" fmla="*/ 82 w 85"/>
                <a:gd name="T11" fmla="*/ 87 h 131"/>
                <a:gd name="T12" fmla="*/ 31 w 85"/>
                <a:gd name="T13" fmla="*/ 130 h 131"/>
                <a:gd name="T14" fmla="*/ 27 w 85"/>
                <a:gd name="T15" fmla="*/ 129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9"/>
                    <a:pt x="1" y="46"/>
                    <a:pt x="3" y="45"/>
                  </a:cubicBezTo>
                  <a:lnTo>
                    <a:pt x="53" y="2"/>
                  </a:lnTo>
                  <a:cubicBezTo>
                    <a:pt x="55" y="0"/>
                    <a:pt x="57" y="1"/>
                    <a:pt x="58" y="3"/>
                  </a:cubicBezTo>
                  <a:lnTo>
                    <a:pt x="84" y="80"/>
                  </a:lnTo>
                  <a:cubicBezTo>
                    <a:pt x="85" y="83"/>
                    <a:pt x="84" y="85"/>
                    <a:pt x="82" y="87"/>
                  </a:cubicBezTo>
                  <a:lnTo>
                    <a:pt x="31" y="130"/>
                  </a:lnTo>
                  <a:cubicBezTo>
                    <a:pt x="29" y="131"/>
                    <a:pt x="27" y="131"/>
                    <a:pt x="27" y="129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Freeform 435">
              <a:extLst>
                <a:ext uri="{FF2B5EF4-FFF2-40B4-BE49-F238E27FC236}">
                  <a16:creationId xmlns:a16="http://schemas.microsoft.com/office/drawing/2014/main" id="{0FFF4A7D-E717-4BD4-9854-EFA0BC788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5813425"/>
              <a:ext cx="55563" cy="88900"/>
            </a:xfrm>
            <a:custGeom>
              <a:avLst/>
              <a:gdLst>
                <a:gd name="T0" fmla="*/ 0 w 84"/>
                <a:gd name="T1" fmla="*/ 51 h 132"/>
                <a:gd name="T2" fmla="*/ 2 w 84"/>
                <a:gd name="T3" fmla="*/ 45 h 132"/>
                <a:gd name="T4" fmla="*/ 53 w 84"/>
                <a:gd name="T5" fmla="*/ 2 h 132"/>
                <a:gd name="T6" fmla="*/ 58 w 84"/>
                <a:gd name="T7" fmla="*/ 3 h 132"/>
                <a:gd name="T8" fmla="*/ 84 w 84"/>
                <a:gd name="T9" fmla="*/ 81 h 132"/>
                <a:gd name="T10" fmla="*/ 82 w 84"/>
                <a:gd name="T11" fmla="*/ 87 h 132"/>
                <a:gd name="T12" fmla="*/ 31 w 84"/>
                <a:gd name="T13" fmla="*/ 130 h 132"/>
                <a:gd name="T14" fmla="*/ 26 w 84"/>
                <a:gd name="T15" fmla="*/ 129 h 132"/>
                <a:gd name="T16" fmla="*/ 0 w 84"/>
                <a:gd name="T17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2">
                  <a:moveTo>
                    <a:pt x="0" y="51"/>
                  </a:moveTo>
                  <a:cubicBezTo>
                    <a:pt x="0" y="49"/>
                    <a:pt x="1" y="46"/>
                    <a:pt x="2" y="45"/>
                  </a:cubicBezTo>
                  <a:lnTo>
                    <a:pt x="53" y="2"/>
                  </a:lnTo>
                  <a:cubicBezTo>
                    <a:pt x="55" y="0"/>
                    <a:pt x="57" y="1"/>
                    <a:pt x="58" y="3"/>
                  </a:cubicBezTo>
                  <a:lnTo>
                    <a:pt x="84" y="81"/>
                  </a:lnTo>
                  <a:cubicBezTo>
                    <a:pt x="84" y="83"/>
                    <a:pt x="83" y="86"/>
                    <a:pt x="82" y="87"/>
                  </a:cubicBezTo>
                  <a:lnTo>
                    <a:pt x="31" y="130"/>
                  </a:lnTo>
                  <a:cubicBezTo>
                    <a:pt x="29" y="132"/>
                    <a:pt x="27" y="131"/>
                    <a:pt x="26" y="129"/>
                  </a:cubicBezTo>
                  <a:lnTo>
                    <a:pt x="0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436">
              <a:extLst>
                <a:ext uri="{FF2B5EF4-FFF2-40B4-BE49-F238E27FC236}">
                  <a16:creationId xmlns:a16="http://schemas.microsoft.com/office/drawing/2014/main" id="{3FE00734-0F5D-448B-894B-0C435E435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875" y="5849938"/>
              <a:ext cx="57150" cy="88900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4 h 131"/>
                <a:gd name="T4" fmla="*/ 54 w 85"/>
                <a:gd name="T5" fmla="*/ 1 h 131"/>
                <a:gd name="T6" fmla="*/ 58 w 85"/>
                <a:gd name="T7" fmla="*/ 2 h 131"/>
                <a:gd name="T8" fmla="*/ 84 w 85"/>
                <a:gd name="T9" fmla="*/ 80 h 131"/>
                <a:gd name="T10" fmla="*/ 82 w 85"/>
                <a:gd name="T11" fmla="*/ 86 h 131"/>
                <a:gd name="T12" fmla="*/ 32 w 85"/>
                <a:gd name="T13" fmla="*/ 129 h 131"/>
                <a:gd name="T14" fmla="*/ 27 w 85"/>
                <a:gd name="T15" fmla="*/ 128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8"/>
                    <a:pt x="1" y="45"/>
                    <a:pt x="3" y="44"/>
                  </a:cubicBezTo>
                  <a:lnTo>
                    <a:pt x="54" y="1"/>
                  </a:lnTo>
                  <a:cubicBezTo>
                    <a:pt x="56" y="0"/>
                    <a:pt x="58" y="0"/>
                    <a:pt x="58" y="2"/>
                  </a:cubicBezTo>
                  <a:lnTo>
                    <a:pt x="84" y="80"/>
                  </a:lnTo>
                  <a:cubicBezTo>
                    <a:pt x="85" y="82"/>
                    <a:pt x="84" y="85"/>
                    <a:pt x="82" y="86"/>
                  </a:cubicBezTo>
                  <a:lnTo>
                    <a:pt x="32" y="129"/>
                  </a:lnTo>
                  <a:cubicBezTo>
                    <a:pt x="30" y="131"/>
                    <a:pt x="28" y="130"/>
                    <a:pt x="27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437">
              <a:extLst>
                <a:ext uri="{FF2B5EF4-FFF2-40B4-BE49-F238E27FC236}">
                  <a16:creationId xmlns:a16="http://schemas.microsoft.com/office/drawing/2014/main" id="{03417B1B-FD96-4B40-9F12-455B6D108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550" y="5548313"/>
              <a:ext cx="57150" cy="87313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5 h 131"/>
                <a:gd name="T4" fmla="*/ 54 w 85"/>
                <a:gd name="T5" fmla="*/ 2 h 131"/>
                <a:gd name="T6" fmla="*/ 58 w 85"/>
                <a:gd name="T7" fmla="*/ 3 h 131"/>
                <a:gd name="T8" fmla="*/ 84 w 85"/>
                <a:gd name="T9" fmla="*/ 80 h 131"/>
                <a:gd name="T10" fmla="*/ 82 w 85"/>
                <a:gd name="T11" fmla="*/ 87 h 131"/>
                <a:gd name="T12" fmla="*/ 31 w 85"/>
                <a:gd name="T13" fmla="*/ 130 h 131"/>
                <a:gd name="T14" fmla="*/ 27 w 85"/>
                <a:gd name="T15" fmla="*/ 129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9"/>
                    <a:pt x="1" y="46"/>
                    <a:pt x="3" y="45"/>
                  </a:cubicBezTo>
                  <a:lnTo>
                    <a:pt x="54" y="2"/>
                  </a:lnTo>
                  <a:cubicBezTo>
                    <a:pt x="55" y="0"/>
                    <a:pt x="58" y="1"/>
                    <a:pt x="58" y="3"/>
                  </a:cubicBezTo>
                  <a:lnTo>
                    <a:pt x="84" y="80"/>
                  </a:lnTo>
                  <a:cubicBezTo>
                    <a:pt x="85" y="82"/>
                    <a:pt x="84" y="85"/>
                    <a:pt x="82" y="87"/>
                  </a:cubicBezTo>
                  <a:lnTo>
                    <a:pt x="31" y="130"/>
                  </a:lnTo>
                  <a:cubicBezTo>
                    <a:pt x="30" y="131"/>
                    <a:pt x="27" y="131"/>
                    <a:pt x="27" y="129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" name="Freeform 438">
              <a:extLst>
                <a:ext uri="{FF2B5EF4-FFF2-40B4-BE49-F238E27FC236}">
                  <a16:creationId xmlns:a16="http://schemas.microsoft.com/office/drawing/2014/main" id="{597BFA69-340B-455B-BE61-55AAE1A7B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5584825"/>
              <a:ext cx="55563" cy="87313"/>
            </a:xfrm>
            <a:custGeom>
              <a:avLst/>
              <a:gdLst>
                <a:gd name="T0" fmla="*/ 1 w 84"/>
                <a:gd name="T1" fmla="*/ 51 h 131"/>
                <a:gd name="T2" fmla="*/ 3 w 84"/>
                <a:gd name="T3" fmla="*/ 45 h 131"/>
                <a:gd name="T4" fmla="*/ 53 w 84"/>
                <a:gd name="T5" fmla="*/ 2 h 131"/>
                <a:gd name="T6" fmla="*/ 58 w 84"/>
                <a:gd name="T7" fmla="*/ 3 h 131"/>
                <a:gd name="T8" fmla="*/ 84 w 84"/>
                <a:gd name="T9" fmla="*/ 81 h 131"/>
                <a:gd name="T10" fmla="*/ 82 w 84"/>
                <a:gd name="T11" fmla="*/ 87 h 131"/>
                <a:gd name="T12" fmla="*/ 31 w 84"/>
                <a:gd name="T13" fmla="*/ 130 h 131"/>
                <a:gd name="T14" fmla="*/ 26 w 84"/>
                <a:gd name="T15" fmla="*/ 129 h 131"/>
                <a:gd name="T16" fmla="*/ 1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1" y="51"/>
                  </a:moveTo>
                  <a:cubicBezTo>
                    <a:pt x="0" y="49"/>
                    <a:pt x="1" y="46"/>
                    <a:pt x="3" y="45"/>
                  </a:cubicBezTo>
                  <a:lnTo>
                    <a:pt x="53" y="2"/>
                  </a:lnTo>
                  <a:cubicBezTo>
                    <a:pt x="55" y="0"/>
                    <a:pt x="57" y="1"/>
                    <a:pt x="58" y="3"/>
                  </a:cubicBezTo>
                  <a:lnTo>
                    <a:pt x="84" y="81"/>
                  </a:lnTo>
                  <a:cubicBezTo>
                    <a:pt x="84" y="83"/>
                    <a:pt x="84" y="86"/>
                    <a:pt x="82" y="87"/>
                  </a:cubicBezTo>
                  <a:lnTo>
                    <a:pt x="31" y="130"/>
                  </a:lnTo>
                  <a:cubicBezTo>
                    <a:pt x="29" y="131"/>
                    <a:pt x="27" y="131"/>
                    <a:pt x="26" y="129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" name="Freeform 439">
              <a:extLst>
                <a:ext uri="{FF2B5EF4-FFF2-40B4-BE49-F238E27FC236}">
                  <a16:creationId xmlns:a16="http://schemas.microsoft.com/office/drawing/2014/main" id="{861946E8-6A6F-44DC-B5B1-28D8A998D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8238" y="5621338"/>
              <a:ext cx="57150" cy="88900"/>
            </a:xfrm>
            <a:custGeom>
              <a:avLst/>
              <a:gdLst>
                <a:gd name="T0" fmla="*/ 0 w 84"/>
                <a:gd name="T1" fmla="*/ 51 h 131"/>
                <a:gd name="T2" fmla="*/ 2 w 84"/>
                <a:gd name="T3" fmla="*/ 44 h 131"/>
                <a:gd name="T4" fmla="*/ 53 w 84"/>
                <a:gd name="T5" fmla="*/ 1 h 131"/>
                <a:gd name="T6" fmla="*/ 58 w 84"/>
                <a:gd name="T7" fmla="*/ 2 h 131"/>
                <a:gd name="T8" fmla="*/ 83 w 84"/>
                <a:gd name="T9" fmla="*/ 80 h 131"/>
                <a:gd name="T10" fmla="*/ 81 w 84"/>
                <a:gd name="T11" fmla="*/ 86 h 131"/>
                <a:gd name="T12" fmla="*/ 31 w 84"/>
                <a:gd name="T13" fmla="*/ 129 h 131"/>
                <a:gd name="T14" fmla="*/ 26 w 84"/>
                <a:gd name="T15" fmla="*/ 128 h 131"/>
                <a:gd name="T16" fmla="*/ 0 w 84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31">
                  <a:moveTo>
                    <a:pt x="0" y="51"/>
                  </a:moveTo>
                  <a:cubicBezTo>
                    <a:pt x="0" y="48"/>
                    <a:pt x="1" y="45"/>
                    <a:pt x="2" y="44"/>
                  </a:cubicBezTo>
                  <a:lnTo>
                    <a:pt x="53" y="1"/>
                  </a:lnTo>
                  <a:cubicBezTo>
                    <a:pt x="55" y="0"/>
                    <a:pt x="57" y="0"/>
                    <a:pt x="58" y="2"/>
                  </a:cubicBezTo>
                  <a:lnTo>
                    <a:pt x="83" y="80"/>
                  </a:lnTo>
                  <a:cubicBezTo>
                    <a:pt x="84" y="82"/>
                    <a:pt x="83" y="85"/>
                    <a:pt x="81" y="86"/>
                  </a:cubicBezTo>
                  <a:lnTo>
                    <a:pt x="31" y="129"/>
                  </a:lnTo>
                  <a:cubicBezTo>
                    <a:pt x="29" y="131"/>
                    <a:pt x="27" y="130"/>
                    <a:pt x="26" y="128"/>
                  </a:cubicBezTo>
                  <a:lnTo>
                    <a:pt x="0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" name="Freeform 440">
              <a:extLst>
                <a:ext uri="{FF2B5EF4-FFF2-40B4-BE49-F238E27FC236}">
                  <a16:creationId xmlns:a16="http://schemas.microsoft.com/office/drawing/2014/main" id="{0D84350A-FA04-4CA2-B41B-D03F2CD33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5657850"/>
              <a:ext cx="57150" cy="87313"/>
            </a:xfrm>
            <a:custGeom>
              <a:avLst/>
              <a:gdLst>
                <a:gd name="T0" fmla="*/ 1 w 85"/>
                <a:gd name="T1" fmla="*/ 51 h 131"/>
                <a:gd name="T2" fmla="*/ 3 w 85"/>
                <a:gd name="T3" fmla="*/ 44 h 131"/>
                <a:gd name="T4" fmla="*/ 54 w 85"/>
                <a:gd name="T5" fmla="*/ 1 h 131"/>
                <a:gd name="T6" fmla="*/ 58 w 85"/>
                <a:gd name="T7" fmla="*/ 3 h 131"/>
                <a:gd name="T8" fmla="*/ 84 w 85"/>
                <a:gd name="T9" fmla="*/ 80 h 131"/>
                <a:gd name="T10" fmla="*/ 82 w 85"/>
                <a:gd name="T11" fmla="*/ 87 h 131"/>
                <a:gd name="T12" fmla="*/ 31 w 85"/>
                <a:gd name="T13" fmla="*/ 129 h 131"/>
                <a:gd name="T14" fmla="*/ 27 w 85"/>
                <a:gd name="T15" fmla="*/ 128 h 131"/>
                <a:gd name="T16" fmla="*/ 1 w 85"/>
                <a:gd name="T17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31">
                  <a:moveTo>
                    <a:pt x="1" y="51"/>
                  </a:moveTo>
                  <a:cubicBezTo>
                    <a:pt x="0" y="49"/>
                    <a:pt x="1" y="46"/>
                    <a:pt x="3" y="44"/>
                  </a:cubicBezTo>
                  <a:lnTo>
                    <a:pt x="54" y="1"/>
                  </a:lnTo>
                  <a:cubicBezTo>
                    <a:pt x="56" y="0"/>
                    <a:pt x="58" y="0"/>
                    <a:pt x="58" y="3"/>
                  </a:cubicBezTo>
                  <a:lnTo>
                    <a:pt x="84" y="80"/>
                  </a:lnTo>
                  <a:cubicBezTo>
                    <a:pt x="85" y="82"/>
                    <a:pt x="84" y="85"/>
                    <a:pt x="82" y="87"/>
                  </a:cubicBezTo>
                  <a:lnTo>
                    <a:pt x="31" y="129"/>
                  </a:lnTo>
                  <a:cubicBezTo>
                    <a:pt x="30" y="131"/>
                    <a:pt x="27" y="130"/>
                    <a:pt x="27" y="128"/>
                  </a:cubicBezTo>
                  <a:lnTo>
                    <a:pt x="1" y="51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" name="Freeform 441">
              <a:extLst>
                <a:ext uri="{FF2B5EF4-FFF2-40B4-BE49-F238E27FC236}">
                  <a16:creationId xmlns:a16="http://schemas.microsoft.com/office/drawing/2014/main" id="{99D05CF1-8941-4BE2-A001-8D942C7CE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5413375"/>
              <a:ext cx="233363" cy="207963"/>
            </a:xfrm>
            <a:custGeom>
              <a:avLst/>
              <a:gdLst>
                <a:gd name="T0" fmla="*/ 2 w 349"/>
                <a:gd name="T1" fmla="*/ 65 h 310"/>
                <a:gd name="T2" fmla="*/ 2 w 349"/>
                <a:gd name="T3" fmla="*/ 59 h 310"/>
                <a:gd name="T4" fmla="*/ 50 w 349"/>
                <a:gd name="T5" fmla="*/ 2 h 310"/>
                <a:gd name="T6" fmla="*/ 56 w 349"/>
                <a:gd name="T7" fmla="*/ 2 h 310"/>
                <a:gd name="T8" fmla="*/ 347 w 349"/>
                <a:gd name="T9" fmla="*/ 278 h 310"/>
                <a:gd name="T10" fmla="*/ 347 w 349"/>
                <a:gd name="T11" fmla="*/ 284 h 310"/>
                <a:gd name="T12" fmla="*/ 327 w 349"/>
                <a:gd name="T13" fmla="*/ 308 h 310"/>
                <a:gd name="T14" fmla="*/ 321 w 349"/>
                <a:gd name="T15" fmla="*/ 309 h 310"/>
                <a:gd name="T16" fmla="*/ 2 w 349"/>
                <a:gd name="T17" fmla="*/ 6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10">
                  <a:moveTo>
                    <a:pt x="2" y="65"/>
                  </a:moveTo>
                  <a:cubicBezTo>
                    <a:pt x="0" y="64"/>
                    <a:pt x="0" y="61"/>
                    <a:pt x="2" y="59"/>
                  </a:cubicBezTo>
                  <a:lnTo>
                    <a:pt x="50" y="2"/>
                  </a:lnTo>
                  <a:cubicBezTo>
                    <a:pt x="52" y="0"/>
                    <a:pt x="55" y="0"/>
                    <a:pt x="56" y="2"/>
                  </a:cubicBezTo>
                  <a:lnTo>
                    <a:pt x="347" y="278"/>
                  </a:lnTo>
                  <a:cubicBezTo>
                    <a:pt x="349" y="280"/>
                    <a:pt x="349" y="282"/>
                    <a:pt x="347" y="284"/>
                  </a:cubicBezTo>
                  <a:lnTo>
                    <a:pt x="327" y="308"/>
                  </a:lnTo>
                  <a:cubicBezTo>
                    <a:pt x="326" y="310"/>
                    <a:pt x="323" y="310"/>
                    <a:pt x="321" y="309"/>
                  </a:cubicBezTo>
                  <a:lnTo>
                    <a:pt x="2" y="65"/>
                  </a:ln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" name="Freeform 442">
              <a:extLst>
                <a:ext uri="{FF2B5EF4-FFF2-40B4-BE49-F238E27FC236}">
                  <a16:creationId xmlns:a16="http://schemas.microsoft.com/office/drawing/2014/main" id="{99AF9758-FC11-49E9-A67E-3A3A201E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0" y="5268913"/>
              <a:ext cx="293688" cy="438150"/>
            </a:xfrm>
            <a:custGeom>
              <a:avLst/>
              <a:gdLst>
                <a:gd name="T0" fmla="*/ 4 w 436"/>
                <a:gd name="T1" fmla="*/ 288 h 653"/>
                <a:gd name="T2" fmla="*/ 8 w 436"/>
                <a:gd name="T3" fmla="*/ 261 h 653"/>
                <a:gd name="T4" fmla="*/ 226 w 436"/>
                <a:gd name="T5" fmla="*/ 7 h 653"/>
                <a:gd name="T6" fmla="*/ 244 w 436"/>
                <a:gd name="T7" fmla="*/ 8 h 653"/>
                <a:gd name="T8" fmla="*/ 432 w 436"/>
                <a:gd name="T9" fmla="*/ 365 h 653"/>
                <a:gd name="T10" fmla="*/ 428 w 436"/>
                <a:gd name="T11" fmla="*/ 391 h 653"/>
                <a:gd name="T12" fmla="*/ 210 w 436"/>
                <a:gd name="T13" fmla="*/ 646 h 653"/>
                <a:gd name="T14" fmla="*/ 192 w 436"/>
                <a:gd name="T15" fmla="*/ 645 h 653"/>
                <a:gd name="T16" fmla="*/ 4 w 436"/>
                <a:gd name="T17" fmla="*/ 28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653">
                  <a:moveTo>
                    <a:pt x="4" y="288"/>
                  </a:moveTo>
                  <a:cubicBezTo>
                    <a:pt x="0" y="280"/>
                    <a:pt x="2" y="268"/>
                    <a:pt x="8" y="261"/>
                  </a:cubicBezTo>
                  <a:lnTo>
                    <a:pt x="226" y="7"/>
                  </a:lnTo>
                  <a:cubicBezTo>
                    <a:pt x="232" y="0"/>
                    <a:pt x="240" y="0"/>
                    <a:pt x="244" y="8"/>
                  </a:cubicBezTo>
                  <a:lnTo>
                    <a:pt x="432" y="365"/>
                  </a:lnTo>
                  <a:cubicBezTo>
                    <a:pt x="436" y="372"/>
                    <a:pt x="434" y="384"/>
                    <a:pt x="428" y="391"/>
                  </a:cubicBezTo>
                  <a:lnTo>
                    <a:pt x="210" y="646"/>
                  </a:lnTo>
                  <a:cubicBezTo>
                    <a:pt x="204" y="653"/>
                    <a:pt x="196" y="652"/>
                    <a:pt x="192" y="645"/>
                  </a:cubicBezTo>
                  <a:lnTo>
                    <a:pt x="4" y="288"/>
                  </a:ln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" name="Freeform 443">
              <a:extLst>
                <a:ext uri="{FF2B5EF4-FFF2-40B4-BE49-F238E27FC236}">
                  <a16:creationId xmlns:a16="http://schemas.microsoft.com/office/drawing/2014/main" id="{02D28229-2834-4EC7-AD17-7C778F20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5408613"/>
              <a:ext cx="58738" cy="88900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5 w 89"/>
                <a:gd name="T5" fmla="*/ 2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2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2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" name="Freeform 444">
              <a:extLst>
                <a:ext uri="{FF2B5EF4-FFF2-40B4-BE49-F238E27FC236}">
                  <a16:creationId xmlns:a16="http://schemas.microsoft.com/office/drawing/2014/main" id="{A73FB9FD-64A5-47D0-B1CC-D2AAA6E36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913" y="5451475"/>
              <a:ext cx="60325" cy="88900"/>
            </a:xfrm>
            <a:custGeom>
              <a:avLst/>
              <a:gdLst>
                <a:gd name="T0" fmla="*/ 2 w 89"/>
                <a:gd name="T1" fmla="*/ 59 h 133"/>
                <a:gd name="T2" fmla="*/ 2 w 89"/>
                <a:gd name="T3" fmla="*/ 52 h 133"/>
                <a:gd name="T4" fmla="*/ 45 w 89"/>
                <a:gd name="T5" fmla="*/ 1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1 h 133"/>
                <a:gd name="T14" fmla="*/ 39 w 89"/>
                <a:gd name="T15" fmla="*/ 131 h 133"/>
                <a:gd name="T16" fmla="*/ 2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2" y="59"/>
                  </a:moveTo>
                  <a:cubicBezTo>
                    <a:pt x="0" y="57"/>
                    <a:pt x="1" y="54"/>
                    <a:pt x="2" y="52"/>
                  </a:cubicBezTo>
                  <a:lnTo>
                    <a:pt x="45" y="1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1"/>
                  </a:lnTo>
                  <a:cubicBezTo>
                    <a:pt x="43" y="133"/>
                    <a:pt x="40" y="133"/>
                    <a:pt x="39" y="131"/>
                  </a:cubicBezTo>
                  <a:lnTo>
                    <a:pt x="2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" name="Freeform 445">
              <a:extLst>
                <a:ext uri="{FF2B5EF4-FFF2-40B4-BE49-F238E27FC236}">
                  <a16:creationId xmlns:a16="http://schemas.microsoft.com/office/drawing/2014/main" id="{5DF3B033-C2D7-4489-8590-FB06163F2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400" y="5494338"/>
              <a:ext cx="60325" cy="88900"/>
            </a:xfrm>
            <a:custGeom>
              <a:avLst/>
              <a:gdLst>
                <a:gd name="T0" fmla="*/ 1 w 88"/>
                <a:gd name="T1" fmla="*/ 60 h 134"/>
                <a:gd name="T2" fmla="*/ 2 w 88"/>
                <a:gd name="T3" fmla="*/ 53 h 134"/>
                <a:gd name="T4" fmla="*/ 45 w 88"/>
                <a:gd name="T5" fmla="*/ 2 h 134"/>
                <a:gd name="T6" fmla="*/ 49 w 88"/>
                <a:gd name="T7" fmla="*/ 3 h 134"/>
                <a:gd name="T8" fmla="*/ 87 w 88"/>
                <a:gd name="T9" fmla="*/ 75 h 134"/>
                <a:gd name="T10" fmla="*/ 87 w 88"/>
                <a:gd name="T11" fmla="*/ 82 h 134"/>
                <a:gd name="T12" fmla="*/ 43 w 88"/>
                <a:gd name="T13" fmla="*/ 132 h 134"/>
                <a:gd name="T14" fmla="*/ 39 w 88"/>
                <a:gd name="T15" fmla="*/ 132 h 134"/>
                <a:gd name="T16" fmla="*/ 1 w 88"/>
                <a:gd name="T1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34">
                  <a:moveTo>
                    <a:pt x="1" y="60"/>
                  </a:moveTo>
                  <a:cubicBezTo>
                    <a:pt x="0" y="58"/>
                    <a:pt x="0" y="54"/>
                    <a:pt x="2" y="53"/>
                  </a:cubicBezTo>
                  <a:lnTo>
                    <a:pt x="45" y="2"/>
                  </a:lnTo>
                  <a:cubicBezTo>
                    <a:pt x="46" y="0"/>
                    <a:pt x="48" y="1"/>
                    <a:pt x="49" y="3"/>
                  </a:cubicBezTo>
                  <a:lnTo>
                    <a:pt x="87" y="75"/>
                  </a:lnTo>
                  <a:cubicBezTo>
                    <a:pt x="88" y="77"/>
                    <a:pt x="88" y="80"/>
                    <a:pt x="87" y="82"/>
                  </a:cubicBezTo>
                  <a:lnTo>
                    <a:pt x="43" y="132"/>
                  </a:lnTo>
                  <a:cubicBezTo>
                    <a:pt x="42" y="134"/>
                    <a:pt x="40" y="134"/>
                    <a:pt x="39" y="132"/>
                  </a:cubicBezTo>
                  <a:lnTo>
                    <a:pt x="1" y="60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" name="Freeform 446">
              <a:extLst>
                <a:ext uri="{FF2B5EF4-FFF2-40B4-BE49-F238E27FC236}">
                  <a16:creationId xmlns:a16="http://schemas.microsoft.com/office/drawing/2014/main" id="{C5A93F7D-E3D5-43EF-AD9C-A68E0808A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888" y="5537200"/>
              <a:ext cx="60325" cy="90488"/>
            </a:xfrm>
            <a:custGeom>
              <a:avLst/>
              <a:gdLst>
                <a:gd name="T0" fmla="*/ 1 w 89"/>
                <a:gd name="T1" fmla="*/ 60 h 134"/>
                <a:gd name="T2" fmla="*/ 2 w 89"/>
                <a:gd name="T3" fmla="*/ 53 h 134"/>
                <a:gd name="T4" fmla="*/ 45 w 89"/>
                <a:gd name="T5" fmla="*/ 2 h 134"/>
                <a:gd name="T6" fmla="*/ 50 w 89"/>
                <a:gd name="T7" fmla="*/ 3 h 134"/>
                <a:gd name="T8" fmla="*/ 88 w 89"/>
                <a:gd name="T9" fmla="*/ 75 h 134"/>
                <a:gd name="T10" fmla="*/ 87 w 89"/>
                <a:gd name="T11" fmla="*/ 82 h 134"/>
                <a:gd name="T12" fmla="*/ 44 w 89"/>
                <a:gd name="T13" fmla="*/ 132 h 134"/>
                <a:gd name="T14" fmla="*/ 39 w 89"/>
                <a:gd name="T15" fmla="*/ 132 h 134"/>
                <a:gd name="T16" fmla="*/ 1 w 89"/>
                <a:gd name="T1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4">
                  <a:moveTo>
                    <a:pt x="1" y="60"/>
                  </a:moveTo>
                  <a:cubicBezTo>
                    <a:pt x="0" y="58"/>
                    <a:pt x="0" y="54"/>
                    <a:pt x="2" y="53"/>
                  </a:cubicBezTo>
                  <a:lnTo>
                    <a:pt x="45" y="2"/>
                  </a:lnTo>
                  <a:cubicBezTo>
                    <a:pt x="47" y="0"/>
                    <a:pt x="49" y="1"/>
                    <a:pt x="50" y="3"/>
                  </a:cubicBezTo>
                  <a:lnTo>
                    <a:pt x="88" y="75"/>
                  </a:lnTo>
                  <a:cubicBezTo>
                    <a:pt x="89" y="77"/>
                    <a:pt x="88" y="80"/>
                    <a:pt x="87" y="82"/>
                  </a:cubicBezTo>
                  <a:lnTo>
                    <a:pt x="44" y="132"/>
                  </a:lnTo>
                  <a:cubicBezTo>
                    <a:pt x="42" y="134"/>
                    <a:pt x="40" y="134"/>
                    <a:pt x="39" y="132"/>
                  </a:cubicBezTo>
                  <a:lnTo>
                    <a:pt x="1" y="60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" name="Freeform 447">
              <a:extLst>
                <a:ext uri="{FF2B5EF4-FFF2-40B4-BE49-F238E27FC236}">
                  <a16:creationId xmlns:a16="http://schemas.microsoft.com/office/drawing/2014/main" id="{A73CE1CC-1B4A-4948-94A3-940008CE8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263" y="5348288"/>
              <a:ext cx="58738" cy="90488"/>
            </a:xfrm>
            <a:custGeom>
              <a:avLst/>
              <a:gdLst>
                <a:gd name="T0" fmla="*/ 1 w 89"/>
                <a:gd name="T1" fmla="*/ 59 h 134"/>
                <a:gd name="T2" fmla="*/ 2 w 89"/>
                <a:gd name="T3" fmla="*/ 52 h 134"/>
                <a:gd name="T4" fmla="*/ 46 w 89"/>
                <a:gd name="T5" fmla="*/ 2 h 134"/>
                <a:gd name="T6" fmla="*/ 50 w 89"/>
                <a:gd name="T7" fmla="*/ 2 h 134"/>
                <a:gd name="T8" fmla="*/ 88 w 89"/>
                <a:gd name="T9" fmla="*/ 74 h 134"/>
                <a:gd name="T10" fmla="*/ 87 w 89"/>
                <a:gd name="T11" fmla="*/ 81 h 134"/>
                <a:gd name="T12" fmla="*/ 44 w 89"/>
                <a:gd name="T13" fmla="*/ 132 h 134"/>
                <a:gd name="T14" fmla="*/ 39 w 89"/>
                <a:gd name="T15" fmla="*/ 131 h 134"/>
                <a:gd name="T16" fmla="*/ 1 w 89"/>
                <a:gd name="T17" fmla="*/ 5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4">
                  <a:moveTo>
                    <a:pt x="1" y="59"/>
                  </a:moveTo>
                  <a:cubicBezTo>
                    <a:pt x="0" y="57"/>
                    <a:pt x="1" y="54"/>
                    <a:pt x="2" y="52"/>
                  </a:cubicBezTo>
                  <a:lnTo>
                    <a:pt x="46" y="2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80"/>
                    <a:pt x="87" y="81"/>
                  </a:cubicBezTo>
                  <a:lnTo>
                    <a:pt x="44" y="132"/>
                  </a:lnTo>
                  <a:cubicBezTo>
                    <a:pt x="43" y="134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" name="Freeform 448">
              <a:extLst>
                <a:ext uri="{FF2B5EF4-FFF2-40B4-BE49-F238E27FC236}">
                  <a16:creationId xmlns:a16="http://schemas.microsoft.com/office/drawing/2014/main" id="{8D0435A2-718F-4AEE-9CE9-32B1EA886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50" y="5391150"/>
              <a:ext cx="58738" cy="90488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5 w 89"/>
                <a:gd name="T5" fmla="*/ 2 h 133"/>
                <a:gd name="T6" fmla="*/ 50 w 89"/>
                <a:gd name="T7" fmla="*/ 2 h 133"/>
                <a:gd name="T8" fmla="*/ 87 w 89"/>
                <a:gd name="T9" fmla="*/ 74 h 133"/>
                <a:gd name="T10" fmla="*/ 87 w 89"/>
                <a:gd name="T11" fmla="*/ 81 h 133"/>
                <a:gd name="T12" fmla="*/ 43 w 89"/>
                <a:gd name="T13" fmla="*/ 132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6" y="0"/>
                    <a:pt x="48" y="0"/>
                    <a:pt x="50" y="2"/>
                  </a:cubicBezTo>
                  <a:lnTo>
                    <a:pt x="87" y="74"/>
                  </a:lnTo>
                  <a:cubicBezTo>
                    <a:pt x="89" y="76"/>
                    <a:pt x="88" y="79"/>
                    <a:pt x="87" y="81"/>
                  </a:cubicBezTo>
                  <a:lnTo>
                    <a:pt x="43" y="132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" name="Freeform 449">
              <a:extLst>
                <a:ext uri="{FF2B5EF4-FFF2-40B4-BE49-F238E27FC236}">
                  <a16:creationId xmlns:a16="http://schemas.microsoft.com/office/drawing/2014/main" id="{3AC74945-B6C4-4899-BD9B-3BC3F2ED6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5434013"/>
              <a:ext cx="58738" cy="90488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5 w 89"/>
                <a:gd name="T5" fmla="*/ 1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2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1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2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" name="Freeform 450">
              <a:extLst>
                <a:ext uri="{FF2B5EF4-FFF2-40B4-BE49-F238E27FC236}">
                  <a16:creationId xmlns:a16="http://schemas.microsoft.com/office/drawing/2014/main" id="{576C66EB-F751-4597-B093-C19270ED6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138" y="5478463"/>
              <a:ext cx="60325" cy="88900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5 w 89"/>
                <a:gd name="T5" fmla="*/ 1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1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1" y="54"/>
                    <a:pt x="2" y="52"/>
                  </a:cubicBezTo>
                  <a:lnTo>
                    <a:pt x="45" y="1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1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2" name="Freeform 451">
              <a:extLst>
                <a:ext uri="{FF2B5EF4-FFF2-40B4-BE49-F238E27FC236}">
                  <a16:creationId xmlns:a16="http://schemas.microsoft.com/office/drawing/2014/main" id="{315EE911-6D4A-4BD6-99AA-EE1191FED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175" y="5468938"/>
              <a:ext cx="60325" cy="88900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5 w 89"/>
                <a:gd name="T5" fmla="*/ 2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2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8" y="79"/>
                    <a:pt x="87" y="81"/>
                  </a:cubicBezTo>
                  <a:lnTo>
                    <a:pt x="44" y="132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3" name="Freeform 452">
              <a:extLst>
                <a:ext uri="{FF2B5EF4-FFF2-40B4-BE49-F238E27FC236}">
                  <a16:creationId xmlns:a16="http://schemas.microsoft.com/office/drawing/2014/main" id="{B3696912-F1A1-4324-8D2C-852640BF7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5511800"/>
              <a:ext cx="60325" cy="88900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5 w 89"/>
                <a:gd name="T5" fmla="*/ 2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2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2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4" name="Freeform 453">
              <a:extLst>
                <a:ext uri="{FF2B5EF4-FFF2-40B4-BE49-F238E27FC236}">
                  <a16:creationId xmlns:a16="http://schemas.microsoft.com/office/drawing/2014/main" id="{4BEED994-6F0A-4831-930A-7ED51904A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150" y="5554663"/>
              <a:ext cx="60325" cy="88900"/>
            </a:xfrm>
            <a:custGeom>
              <a:avLst/>
              <a:gdLst>
                <a:gd name="T0" fmla="*/ 1 w 89"/>
                <a:gd name="T1" fmla="*/ 59 h 133"/>
                <a:gd name="T2" fmla="*/ 2 w 89"/>
                <a:gd name="T3" fmla="*/ 52 h 133"/>
                <a:gd name="T4" fmla="*/ 46 w 89"/>
                <a:gd name="T5" fmla="*/ 1 h 133"/>
                <a:gd name="T6" fmla="*/ 50 w 89"/>
                <a:gd name="T7" fmla="*/ 2 h 133"/>
                <a:gd name="T8" fmla="*/ 88 w 89"/>
                <a:gd name="T9" fmla="*/ 74 h 133"/>
                <a:gd name="T10" fmla="*/ 87 w 89"/>
                <a:gd name="T11" fmla="*/ 81 h 133"/>
                <a:gd name="T12" fmla="*/ 44 w 89"/>
                <a:gd name="T13" fmla="*/ 131 h 133"/>
                <a:gd name="T14" fmla="*/ 39 w 89"/>
                <a:gd name="T15" fmla="*/ 131 h 133"/>
                <a:gd name="T16" fmla="*/ 1 w 89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3">
                  <a:moveTo>
                    <a:pt x="1" y="59"/>
                  </a:moveTo>
                  <a:cubicBezTo>
                    <a:pt x="0" y="57"/>
                    <a:pt x="1" y="54"/>
                    <a:pt x="2" y="52"/>
                  </a:cubicBezTo>
                  <a:lnTo>
                    <a:pt x="46" y="1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1"/>
                  </a:lnTo>
                  <a:cubicBezTo>
                    <a:pt x="43" y="133"/>
                    <a:pt x="41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5" name="Freeform 454">
              <a:extLst>
                <a:ext uri="{FF2B5EF4-FFF2-40B4-BE49-F238E27FC236}">
                  <a16:creationId xmlns:a16="http://schemas.microsoft.com/office/drawing/2014/main" id="{439C85F9-7404-443B-80DC-FE8A31B21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638" y="5595938"/>
              <a:ext cx="60325" cy="90488"/>
            </a:xfrm>
            <a:custGeom>
              <a:avLst/>
              <a:gdLst>
                <a:gd name="T0" fmla="*/ 1 w 89"/>
                <a:gd name="T1" fmla="*/ 60 h 134"/>
                <a:gd name="T2" fmla="*/ 2 w 89"/>
                <a:gd name="T3" fmla="*/ 53 h 134"/>
                <a:gd name="T4" fmla="*/ 45 w 89"/>
                <a:gd name="T5" fmla="*/ 2 h 134"/>
                <a:gd name="T6" fmla="*/ 50 w 89"/>
                <a:gd name="T7" fmla="*/ 3 h 134"/>
                <a:gd name="T8" fmla="*/ 87 w 89"/>
                <a:gd name="T9" fmla="*/ 75 h 134"/>
                <a:gd name="T10" fmla="*/ 87 w 89"/>
                <a:gd name="T11" fmla="*/ 82 h 134"/>
                <a:gd name="T12" fmla="*/ 44 w 89"/>
                <a:gd name="T13" fmla="*/ 132 h 134"/>
                <a:gd name="T14" fmla="*/ 39 w 89"/>
                <a:gd name="T15" fmla="*/ 132 h 134"/>
                <a:gd name="T16" fmla="*/ 1 w 89"/>
                <a:gd name="T17" fmla="*/ 6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4">
                  <a:moveTo>
                    <a:pt x="1" y="60"/>
                  </a:moveTo>
                  <a:cubicBezTo>
                    <a:pt x="0" y="58"/>
                    <a:pt x="0" y="54"/>
                    <a:pt x="2" y="53"/>
                  </a:cubicBezTo>
                  <a:lnTo>
                    <a:pt x="45" y="2"/>
                  </a:lnTo>
                  <a:cubicBezTo>
                    <a:pt x="46" y="0"/>
                    <a:pt x="49" y="1"/>
                    <a:pt x="50" y="3"/>
                  </a:cubicBezTo>
                  <a:lnTo>
                    <a:pt x="87" y="75"/>
                  </a:lnTo>
                  <a:cubicBezTo>
                    <a:pt x="89" y="77"/>
                    <a:pt x="88" y="80"/>
                    <a:pt x="87" y="82"/>
                  </a:cubicBezTo>
                  <a:lnTo>
                    <a:pt x="44" y="132"/>
                  </a:lnTo>
                  <a:cubicBezTo>
                    <a:pt x="42" y="134"/>
                    <a:pt x="40" y="134"/>
                    <a:pt x="39" y="132"/>
                  </a:cubicBezTo>
                  <a:lnTo>
                    <a:pt x="1" y="60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6" name="Freeform 455">
              <a:extLst>
                <a:ext uri="{FF2B5EF4-FFF2-40B4-BE49-F238E27FC236}">
                  <a16:creationId xmlns:a16="http://schemas.microsoft.com/office/drawing/2014/main" id="{F5517696-74D3-474B-B746-FA3EA59EF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3" y="5289550"/>
              <a:ext cx="60325" cy="88900"/>
            </a:xfrm>
            <a:custGeom>
              <a:avLst/>
              <a:gdLst>
                <a:gd name="T0" fmla="*/ 1 w 89"/>
                <a:gd name="T1" fmla="*/ 59 h 134"/>
                <a:gd name="T2" fmla="*/ 2 w 89"/>
                <a:gd name="T3" fmla="*/ 52 h 134"/>
                <a:gd name="T4" fmla="*/ 45 w 89"/>
                <a:gd name="T5" fmla="*/ 2 h 134"/>
                <a:gd name="T6" fmla="*/ 50 w 89"/>
                <a:gd name="T7" fmla="*/ 2 h 134"/>
                <a:gd name="T8" fmla="*/ 88 w 89"/>
                <a:gd name="T9" fmla="*/ 75 h 134"/>
                <a:gd name="T10" fmla="*/ 87 w 89"/>
                <a:gd name="T11" fmla="*/ 82 h 134"/>
                <a:gd name="T12" fmla="*/ 44 w 89"/>
                <a:gd name="T13" fmla="*/ 132 h 134"/>
                <a:gd name="T14" fmla="*/ 39 w 89"/>
                <a:gd name="T15" fmla="*/ 131 h 134"/>
                <a:gd name="T16" fmla="*/ 1 w 89"/>
                <a:gd name="T17" fmla="*/ 5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4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6" y="0"/>
                    <a:pt x="49" y="0"/>
                    <a:pt x="50" y="2"/>
                  </a:cubicBezTo>
                  <a:lnTo>
                    <a:pt x="88" y="75"/>
                  </a:lnTo>
                  <a:cubicBezTo>
                    <a:pt x="89" y="77"/>
                    <a:pt x="88" y="80"/>
                    <a:pt x="87" y="82"/>
                  </a:cubicBezTo>
                  <a:lnTo>
                    <a:pt x="44" y="132"/>
                  </a:lnTo>
                  <a:cubicBezTo>
                    <a:pt x="42" y="134"/>
                    <a:pt x="40" y="134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7" name="Freeform 456">
              <a:extLst>
                <a:ext uri="{FF2B5EF4-FFF2-40B4-BE49-F238E27FC236}">
                  <a16:creationId xmlns:a16="http://schemas.microsoft.com/office/drawing/2014/main" id="{C47B491D-0B16-423E-9395-A19D1AEE8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000" y="5332413"/>
              <a:ext cx="60325" cy="88900"/>
            </a:xfrm>
            <a:custGeom>
              <a:avLst/>
              <a:gdLst>
                <a:gd name="T0" fmla="*/ 1 w 89"/>
                <a:gd name="T1" fmla="*/ 59 h 134"/>
                <a:gd name="T2" fmla="*/ 2 w 89"/>
                <a:gd name="T3" fmla="*/ 52 h 134"/>
                <a:gd name="T4" fmla="*/ 45 w 89"/>
                <a:gd name="T5" fmla="*/ 2 h 134"/>
                <a:gd name="T6" fmla="*/ 50 w 89"/>
                <a:gd name="T7" fmla="*/ 2 h 134"/>
                <a:gd name="T8" fmla="*/ 88 w 89"/>
                <a:gd name="T9" fmla="*/ 74 h 134"/>
                <a:gd name="T10" fmla="*/ 87 w 89"/>
                <a:gd name="T11" fmla="*/ 81 h 134"/>
                <a:gd name="T12" fmla="*/ 44 w 89"/>
                <a:gd name="T13" fmla="*/ 132 h 134"/>
                <a:gd name="T14" fmla="*/ 39 w 89"/>
                <a:gd name="T15" fmla="*/ 131 h 134"/>
                <a:gd name="T16" fmla="*/ 1 w 89"/>
                <a:gd name="T17" fmla="*/ 5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4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8" y="80"/>
                    <a:pt x="87" y="81"/>
                  </a:cubicBezTo>
                  <a:lnTo>
                    <a:pt x="44" y="132"/>
                  </a:lnTo>
                  <a:cubicBezTo>
                    <a:pt x="42" y="134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8" name="Freeform 457">
              <a:extLst>
                <a:ext uri="{FF2B5EF4-FFF2-40B4-BE49-F238E27FC236}">
                  <a16:creationId xmlns:a16="http://schemas.microsoft.com/office/drawing/2014/main" id="{113453DD-5A79-41F5-90A8-638009176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8" y="5375275"/>
              <a:ext cx="58738" cy="88900"/>
            </a:xfrm>
            <a:custGeom>
              <a:avLst/>
              <a:gdLst>
                <a:gd name="T0" fmla="*/ 1 w 89"/>
                <a:gd name="T1" fmla="*/ 59 h 134"/>
                <a:gd name="T2" fmla="*/ 2 w 89"/>
                <a:gd name="T3" fmla="*/ 52 h 134"/>
                <a:gd name="T4" fmla="*/ 45 w 89"/>
                <a:gd name="T5" fmla="*/ 2 h 134"/>
                <a:gd name="T6" fmla="*/ 50 w 89"/>
                <a:gd name="T7" fmla="*/ 2 h 134"/>
                <a:gd name="T8" fmla="*/ 88 w 89"/>
                <a:gd name="T9" fmla="*/ 74 h 134"/>
                <a:gd name="T10" fmla="*/ 87 w 89"/>
                <a:gd name="T11" fmla="*/ 81 h 134"/>
                <a:gd name="T12" fmla="*/ 44 w 89"/>
                <a:gd name="T13" fmla="*/ 132 h 134"/>
                <a:gd name="T14" fmla="*/ 39 w 89"/>
                <a:gd name="T15" fmla="*/ 131 h 134"/>
                <a:gd name="T16" fmla="*/ 1 w 89"/>
                <a:gd name="T17" fmla="*/ 5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34">
                  <a:moveTo>
                    <a:pt x="1" y="59"/>
                  </a:moveTo>
                  <a:cubicBezTo>
                    <a:pt x="0" y="57"/>
                    <a:pt x="1" y="54"/>
                    <a:pt x="2" y="52"/>
                  </a:cubicBezTo>
                  <a:lnTo>
                    <a:pt x="45" y="2"/>
                  </a:lnTo>
                  <a:cubicBezTo>
                    <a:pt x="47" y="0"/>
                    <a:pt x="49" y="0"/>
                    <a:pt x="50" y="2"/>
                  </a:cubicBezTo>
                  <a:lnTo>
                    <a:pt x="88" y="74"/>
                  </a:lnTo>
                  <a:cubicBezTo>
                    <a:pt x="89" y="76"/>
                    <a:pt x="89" y="79"/>
                    <a:pt x="87" y="81"/>
                  </a:cubicBezTo>
                  <a:lnTo>
                    <a:pt x="44" y="132"/>
                  </a:lnTo>
                  <a:cubicBezTo>
                    <a:pt x="43" y="134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9" name="Freeform 458">
              <a:extLst>
                <a:ext uri="{FF2B5EF4-FFF2-40B4-BE49-F238E27FC236}">
                  <a16:creationId xmlns:a16="http://schemas.microsoft.com/office/drawing/2014/main" id="{24FC9679-E7F3-40ED-8034-1499B47B3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3975" y="5418138"/>
              <a:ext cx="58738" cy="88900"/>
            </a:xfrm>
            <a:custGeom>
              <a:avLst/>
              <a:gdLst>
                <a:gd name="T0" fmla="*/ 1 w 88"/>
                <a:gd name="T1" fmla="*/ 59 h 133"/>
                <a:gd name="T2" fmla="*/ 2 w 88"/>
                <a:gd name="T3" fmla="*/ 52 h 133"/>
                <a:gd name="T4" fmla="*/ 45 w 88"/>
                <a:gd name="T5" fmla="*/ 2 h 133"/>
                <a:gd name="T6" fmla="*/ 49 w 88"/>
                <a:gd name="T7" fmla="*/ 2 h 133"/>
                <a:gd name="T8" fmla="*/ 87 w 88"/>
                <a:gd name="T9" fmla="*/ 74 h 133"/>
                <a:gd name="T10" fmla="*/ 87 w 88"/>
                <a:gd name="T11" fmla="*/ 81 h 133"/>
                <a:gd name="T12" fmla="*/ 43 w 88"/>
                <a:gd name="T13" fmla="*/ 132 h 133"/>
                <a:gd name="T14" fmla="*/ 39 w 88"/>
                <a:gd name="T15" fmla="*/ 131 h 133"/>
                <a:gd name="T16" fmla="*/ 1 w 88"/>
                <a:gd name="T17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33">
                  <a:moveTo>
                    <a:pt x="1" y="59"/>
                  </a:moveTo>
                  <a:cubicBezTo>
                    <a:pt x="0" y="57"/>
                    <a:pt x="0" y="54"/>
                    <a:pt x="2" y="52"/>
                  </a:cubicBezTo>
                  <a:lnTo>
                    <a:pt x="45" y="2"/>
                  </a:lnTo>
                  <a:cubicBezTo>
                    <a:pt x="46" y="0"/>
                    <a:pt x="48" y="0"/>
                    <a:pt x="49" y="2"/>
                  </a:cubicBezTo>
                  <a:lnTo>
                    <a:pt x="87" y="74"/>
                  </a:lnTo>
                  <a:cubicBezTo>
                    <a:pt x="88" y="76"/>
                    <a:pt x="88" y="79"/>
                    <a:pt x="87" y="81"/>
                  </a:cubicBezTo>
                  <a:lnTo>
                    <a:pt x="43" y="132"/>
                  </a:lnTo>
                  <a:cubicBezTo>
                    <a:pt x="42" y="133"/>
                    <a:pt x="40" y="133"/>
                    <a:pt x="39" y="131"/>
                  </a:cubicBezTo>
                  <a:lnTo>
                    <a:pt x="1" y="59"/>
                  </a:lnTo>
                </a:path>
              </a:pathLst>
            </a:custGeom>
            <a:solidFill>
              <a:srgbClr val="D2E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0" name="Freeform 459">
              <a:extLst>
                <a:ext uri="{FF2B5EF4-FFF2-40B4-BE49-F238E27FC236}">
                  <a16:creationId xmlns:a16="http://schemas.microsoft.com/office/drawing/2014/main" id="{58BCF70D-7486-4353-8E2E-90871B80D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6243638"/>
              <a:ext cx="187325" cy="63500"/>
            </a:xfrm>
            <a:custGeom>
              <a:avLst/>
              <a:gdLst>
                <a:gd name="T0" fmla="*/ 273 w 280"/>
                <a:gd name="T1" fmla="*/ 39 h 95"/>
                <a:gd name="T2" fmla="*/ 214 w 280"/>
                <a:gd name="T3" fmla="*/ 90 h 95"/>
                <a:gd name="T4" fmla="*/ 72 w 280"/>
                <a:gd name="T5" fmla="*/ 38 h 95"/>
                <a:gd name="T6" fmla="*/ 0 w 280"/>
                <a:gd name="T7" fmla="*/ 66 h 95"/>
                <a:gd name="T8" fmla="*/ 69 w 280"/>
                <a:gd name="T9" fmla="*/ 8 h 95"/>
                <a:gd name="T10" fmla="*/ 153 w 280"/>
                <a:gd name="T11" fmla="*/ 20 h 95"/>
                <a:gd name="T12" fmla="*/ 214 w 280"/>
                <a:gd name="T13" fmla="*/ 28 h 95"/>
                <a:gd name="T14" fmla="*/ 273 w 280"/>
                <a:gd name="T15" fmla="*/ 3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0" h="95">
                  <a:moveTo>
                    <a:pt x="273" y="39"/>
                  </a:moveTo>
                  <a:cubicBezTo>
                    <a:pt x="280" y="55"/>
                    <a:pt x="268" y="86"/>
                    <a:pt x="214" y="90"/>
                  </a:cubicBezTo>
                  <a:cubicBezTo>
                    <a:pt x="143" y="95"/>
                    <a:pt x="110" y="39"/>
                    <a:pt x="72" y="38"/>
                  </a:cubicBezTo>
                  <a:cubicBezTo>
                    <a:pt x="31" y="37"/>
                    <a:pt x="0" y="66"/>
                    <a:pt x="0" y="66"/>
                  </a:cubicBezTo>
                  <a:cubicBezTo>
                    <a:pt x="0" y="66"/>
                    <a:pt x="12" y="24"/>
                    <a:pt x="69" y="8"/>
                  </a:cubicBezTo>
                  <a:cubicBezTo>
                    <a:pt x="98" y="0"/>
                    <a:pt x="130" y="12"/>
                    <a:pt x="153" y="20"/>
                  </a:cubicBezTo>
                  <a:cubicBezTo>
                    <a:pt x="177" y="29"/>
                    <a:pt x="204" y="30"/>
                    <a:pt x="214" y="28"/>
                  </a:cubicBezTo>
                  <a:cubicBezTo>
                    <a:pt x="240" y="22"/>
                    <a:pt x="266" y="22"/>
                    <a:pt x="273" y="39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" name="Freeform 460">
              <a:extLst>
                <a:ext uri="{FF2B5EF4-FFF2-40B4-BE49-F238E27FC236}">
                  <a16:creationId xmlns:a16="http://schemas.microsoft.com/office/drawing/2014/main" id="{07C9EEC6-0714-42BE-902E-AB3F144D1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763" y="6411913"/>
              <a:ext cx="149225" cy="147638"/>
            </a:xfrm>
            <a:custGeom>
              <a:avLst/>
              <a:gdLst>
                <a:gd name="T0" fmla="*/ 194 w 224"/>
                <a:gd name="T1" fmla="*/ 7 h 219"/>
                <a:gd name="T2" fmla="*/ 188 w 224"/>
                <a:gd name="T3" fmla="*/ 84 h 219"/>
                <a:gd name="T4" fmla="*/ 52 w 224"/>
                <a:gd name="T5" fmla="*/ 148 h 219"/>
                <a:gd name="T6" fmla="*/ 20 w 224"/>
                <a:gd name="T7" fmla="*/ 219 h 219"/>
                <a:gd name="T8" fmla="*/ 29 w 224"/>
                <a:gd name="T9" fmla="*/ 129 h 219"/>
                <a:gd name="T10" fmla="*/ 97 w 224"/>
                <a:gd name="T11" fmla="*/ 78 h 219"/>
                <a:gd name="T12" fmla="*/ 145 w 224"/>
                <a:gd name="T13" fmla="*/ 40 h 219"/>
                <a:gd name="T14" fmla="*/ 194 w 224"/>
                <a:gd name="T15" fmla="*/ 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9">
                  <a:moveTo>
                    <a:pt x="194" y="7"/>
                  </a:moveTo>
                  <a:cubicBezTo>
                    <a:pt x="211" y="14"/>
                    <a:pt x="224" y="43"/>
                    <a:pt x="188" y="84"/>
                  </a:cubicBezTo>
                  <a:cubicBezTo>
                    <a:pt x="142" y="138"/>
                    <a:pt x="79" y="122"/>
                    <a:pt x="52" y="148"/>
                  </a:cubicBezTo>
                  <a:cubicBezTo>
                    <a:pt x="22" y="176"/>
                    <a:pt x="20" y="219"/>
                    <a:pt x="20" y="219"/>
                  </a:cubicBezTo>
                  <a:cubicBezTo>
                    <a:pt x="20" y="219"/>
                    <a:pt x="0" y="181"/>
                    <a:pt x="29" y="129"/>
                  </a:cubicBezTo>
                  <a:cubicBezTo>
                    <a:pt x="43" y="103"/>
                    <a:pt x="74" y="89"/>
                    <a:pt x="97" y="78"/>
                  </a:cubicBezTo>
                  <a:cubicBezTo>
                    <a:pt x="120" y="67"/>
                    <a:pt x="139" y="49"/>
                    <a:pt x="145" y="40"/>
                  </a:cubicBezTo>
                  <a:cubicBezTo>
                    <a:pt x="159" y="18"/>
                    <a:pt x="178" y="0"/>
                    <a:pt x="194" y="7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2" name="Freeform 461">
              <a:extLst>
                <a:ext uri="{FF2B5EF4-FFF2-40B4-BE49-F238E27FC236}">
                  <a16:creationId xmlns:a16="http://schemas.microsoft.com/office/drawing/2014/main" id="{2193AB41-5635-4A7C-AB6D-BFA7CAF31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6486525"/>
              <a:ext cx="58738" cy="187325"/>
            </a:xfrm>
            <a:custGeom>
              <a:avLst/>
              <a:gdLst>
                <a:gd name="T0" fmla="*/ 22 w 89"/>
                <a:gd name="T1" fmla="*/ 8 h 278"/>
                <a:gd name="T2" fmla="*/ 78 w 89"/>
                <a:gd name="T3" fmla="*/ 63 h 278"/>
                <a:gd name="T4" fmla="*/ 40 w 89"/>
                <a:gd name="T5" fmla="*/ 208 h 278"/>
                <a:gd name="T6" fmla="*/ 74 w 89"/>
                <a:gd name="T7" fmla="*/ 278 h 278"/>
                <a:gd name="T8" fmla="*/ 10 w 89"/>
                <a:gd name="T9" fmla="*/ 214 h 278"/>
                <a:gd name="T10" fmla="*/ 14 w 89"/>
                <a:gd name="T11" fmla="*/ 129 h 278"/>
                <a:gd name="T12" fmla="*/ 16 w 89"/>
                <a:gd name="T13" fmla="*/ 68 h 278"/>
                <a:gd name="T14" fmla="*/ 22 w 89"/>
                <a:gd name="T15" fmla="*/ 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78">
                  <a:moveTo>
                    <a:pt x="22" y="8"/>
                  </a:moveTo>
                  <a:cubicBezTo>
                    <a:pt x="38" y="0"/>
                    <a:pt x="69" y="9"/>
                    <a:pt x="78" y="63"/>
                  </a:cubicBezTo>
                  <a:cubicBezTo>
                    <a:pt x="89" y="132"/>
                    <a:pt x="37" y="171"/>
                    <a:pt x="40" y="208"/>
                  </a:cubicBezTo>
                  <a:cubicBezTo>
                    <a:pt x="42" y="249"/>
                    <a:pt x="74" y="278"/>
                    <a:pt x="74" y="278"/>
                  </a:cubicBezTo>
                  <a:cubicBezTo>
                    <a:pt x="74" y="278"/>
                    <a:pt x="31" y="269"/>
                    <a:pt x="10" y="214"/>
                  </a:cubicBezTo>
                  <a:cubicBezTo>
                    <a:pt x="0" y="186"/>
                    <a:pt x="8" y="153"/>
                    <a:pt x="14" y="129"/>
                  </a:cubicBezTo>
                  <a:cubicBezTo>
                    <a:pt x="21" y="104"/>
                    <a:pt x="19" y="78"/>
                    <a:pt x="16" y="68"/>
                  </a:cubicBezTo>
                  <a:cubicBezTo>
                    <a:pt x="8" y="43"/>
                    <a:pt x="6" y="17"/>
                    <a:pt x="22" y="8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3" name="Freeform 462">
              <a:extLst>
                <a:ext uri="{FF2B5EF4-FFF2-40B4-BE49-F238E27FC236}">
                  <a16:creationId xmlns:a16="http://schemas.microsoft.com/office/drawing/2014/main" id="{810FB416-E9B8-4D7F-AC1C-F51E7F16E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88" y="6391275"/>
              <a:ext cx="161925" cy="133350"/>
            </a:xfrm>
            <a:custGeom>
              <a:avLst/>
              <a:gdLst>
                <a:gd name="T0" fmla="*/ 4 w 242"/>
                <a:gd name="T1" fmla="*/ 35 h 197"/>
                <a:gd name="T2" fmla="*/ 81 w 242"/>
                <a:gd name="T3" fmla="*/ 28 h 197"/>
                <a:gd name="T4" fmla="*/ 167 w 242"/>
                <a:gd name="T5" fmla="*/ 151 h 197"/>
                <a:gd name="T6" fmla="*/ 242 w 242"/>
                <a:gd name="T7" fmla="*/ 170 h 197"/>
                <a:gd name="T8" fmla="*/ 152 w 242"/>
                <a:gd name="T9" fmla="*/ 177 h 197"/>
                <a:gd name="T10" fmla="*/ 91 w 242"/>
                <a:gd name="T11" fmla="*/ 119 h 197"/>
                <a:gd name="T12" fmla="*/ 45 w 242"/>
                <a:gd name="T13" fmla="*/ 78 h 197"/>
                <a:gd name="T14" fmla="*/ 4 w 242"/>
                <a:gd name="T15" fmla="*/ 3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97">
                  <a:moveTo>
                    <a:pt x="4" y="35"/>
                  </a:moveTo>
                  <a:cubicBezTo>
                    <a:pt x="8" y="18"/>
                    <a:pt x="35" y="0"/>
                    <a:pt x="81" y="28"/>
                  </a:cubicBezTo>
                  <a:cubicBezTo>
                    <a:pt x="142" y="64"/>
                    <a:pt x="137" y="129"/>
                    <a:pt x="167" y="151"/>
                  </a:cubicBezTo>
                  <a:cubicBezTo>
                    <a:pt x="200" y="176"/>
                    <a:pt x="242" y="170"/>
                    <a:pt x="242" y="170"/>
                  </a:cubicBezTo>
                  <a:cubicBezTo>
                    <a:pt x="242" y="170"/>
                    <a:pt x="208" y="197"/>
                    <a:pt x="152" y="177"/>
                  </a:cubicBezTo>
                  <a:cubicBezTo>
                    <a:pt x="124" y="167"/>
                    <a:pt x="105" y="139"/>
                    <a:pt x="91" y="119"/>
                  </a:cubicBezTo>
                  <a:cubicBezTo>
                    <a:pt x="76" y="98"/>
                    <a:pt x="55" y="82"/>
                    <a:pt x="45" y="78"/>
                  </a:cubicBezTo>
                  <a:cubicBezTo>
                    <a:pt x="21" y="68"/>
                    <a:pt x="0" y="53"/>
                    <a:pt x="4" y="35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4" name="Freeform 463">
              <a:extLst>
                <a:ext uri="{FF2B5EF4-FFF2-40B4-BE49-F238E27FC236}">
                  <a16:creationId xmlns:a16="http://schemas.microsoft.com/office/drawing/2014/main" id="{1A6FC887-5CAA-4017-B5F5-6EB19FFA5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200" y="6170613"/>
              <a:ext cx="174625" cy="93663"/>
            </a:xfrm>
            <a:custGeom>
              <a:avLst/>
              <a:gdLst>
                <a:gd name="T0" fmla="*/ 13 w 260"/>
                <a:gd name="T1" fmla="*/ 129 h 141"/>
                <a:gd name="T2" fmla="*/ 49 w 260"/>
                <a:gd name="T3" fmla="*/ 59 h 141"/>
                <a:gd name="T4" fmla="*/ 199 w 260"/>
                <a:gd name="T5" fmla="*/ 53 h 141"/>
                <a:gd name="T6" fmla="*/ 256 w 260"/>
                <a:gd name="T7" fmla="*/ 0 h 141"/>
                <a:gd name="T8" fmla="*/ 213 w 260"/>
                <a:gd name="T9" fmla="*/ 80 h 141"/>
                <a:gd name="T10" fmla="*/ 131 w 260"/>
                <a:gd name="T11" fmla="*/ 100 h 141"/>
                <a:gd name="T12" fmla="*/ 72 w 260"/>
                <a:gd name="T13" fmla="*/ 117 h 141"/>
                <a:gd name="T14" fmla="*/ 13 w 260"/>
                <a:gd name="T15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141">
                  <a:moveTo>
                    <a:pt x="13" y="129"/>
                  </a:moveTo>
                  <a:cubicBezTo>
                    <a:pt x="0" y="116"/>
                    <a:pt x="0" y="83"/>
                    <a:pt x="49" y="59"/>
                  </a:cubicBezTo>
                  <a:cubicBezTo>
                    <a:pt x="112" y="28"/>
                    <a:pt x="164" y="66"/>
                    <a:pt x="199" y="53"/>
                  </a:cubicBezTo>
                  <a:cubicBezTo>
                    <a:pt x="237" y="39"/>
                    <a:pt x="256" y="0"/>
                    <a:pt x="256" y="0"/>
                  </a:cubicBezTo>
                  <a:cubicBezTo>
                    <a:pt x="256" y="0"/>
                    <a:pt x="260" y="43"/>
                    <a:pt x="213" y="80"/>
                  </a:cubicBezTo>
                  <a:cubicBezTo>
                    <a:pt x="190" y="98"/>
                    <a:pt x="155" y="99"/>
                    <a:pt x="131" y="100"/>
                  </a:cubicBezTo>
                  <a:cubicBezTo>
                    <a:pt x="105" y="101"/>
                    <a:pt x="80" y="111"/>
                    <a:pt x="72" y="117"/>
                  </a:cubicBezTo>
                  <a:cubicBezTo>
                    <a:pt x="50" y="131"/>
                    <a:pt x="26" y="141"/>
                    <a:pt x="13" y="129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5" name="Freeform 464">
              <a:extLst>
                <a:ext uri="{FF2B5EF4-FFF2-40B4-BE49-F238E27FC236}">
                  <a16:creationId xmlns:a16="http://schemas.microsoft.com/office/drawing/2014/main" id="{04E827C3-2151-4453-9982-7CE3B3815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2025" y="5956300"/>
              <a:ext cx="101600" cy="177800"/>
            </a:xfrm>
            <a:custGeom>
              <a:avLst/>
              <a:gdLst>
                <a:gd name="T0" fmla="*/ 42 w 151"/>
                <a:gd name="T1" fmla="*/ 264 h 265"/>
                <a:gd name="T2" fmla="*/ 16 w 151"/>
                <a:gd name="T3" fmla="*/ 191 h 265"/>
                <a:gd name="T4" fmla="*/ 116 w 151"/>
                <a:gd name="T5" fmla="*/ 78 h 265"/>
                <a:gd name="T6" fmla="*/ 116 w 151"/>
                <a:gd name="T7" fmla="*/ 0 h 265"/>
                <a:gd name="T8" fmla="*/ 145 w 151"/>
                <a:gd name="T9" fmla="*/ 86 h 265"/>
                <a:gd name="T10" fmla="*/ 103 w 151"/>
                <a:gd name="T11" fmla="*/ 160 h 265"/>
                <a:gd name="T12" fmla="*/ 74 w 151"/>
                <a:gd name="T13" fmla="*/ 214 h 265"/>
                <a:gd name="T14" fmla="*/ 42 w 151"/>
                <a:gd name="T15" fmla="*/ 26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65">
                  <a:moveTo>
                    <a:pt x="42" y="264"/>
                  </a:moveTo>
                  <a:cubicBezTo>
                    <a:pt x="24" y="265"/>
                    <a:pt x="0" y="243"/>
                    <a:pt x="16" y="191"/>
                  </a:cubicBezTo>
                  <a:cubicBezTo>
                    <a:pt x="37" y="124"/>
                    <a:pt x="101" y="112"/>
                    <a:pt x="116" y="78"/>
                  </a:cubicBezTo>
                  <a:cubicBezTo>
                    <a:pt x="132" y="40"/>
                    <a:pt x="116" y="0"/>
                    <a:pt x="116" y="0"/>
                  </a:cubicBezTo>
                  <a:cubicBezTo>
                    <a:pt x="116" y="0"/>
                    <a:pt x="151" y="27"/>
                    <a:pt x="145" y="86"/>
                  </a:cubicBezTo>
                  <a:cubicBezTo>
                    <a:pt x="142" y="115"/>
                    <a:pt x="119" y="141"/>
                    <a:pt x="103" y="160"/>
                  </a:cubicBezTo>
                  <a:cubicBezTo>
                    <a:pt x="86" y="179"/>
                    <a:pt x="76" y="204"/>
                    <a:pt x="74" y="214"/>
                  </a:cubicBezTo>
                  <a:cubicBezTo>
                    <a:pt x="70" y="240"/>
                    <a:pt x="60" y="264"/>
                    <a:pt x="42" y="264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6" name="Freeform 465">
              <a:extLst>
                <a:ext uri="{FF2B5EF4-FFF2-40B4-BE49-F238E27FC236}">
                  <a16:creationId xmlns:a16="http://schemas.microsoft.com/office/drawing/2014/main" id="{ECD863EA-BCB2-4F37-A447-B293E2B6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950" y="5980113"/>
              <a:ext cx="101600" cy="173038"/>
            </a:xfrm>
            <a:custGeom>
              <a:avLst/>
              <a:gdLst>
                <a:gd name="T0" fmla="*/ 137 w 150"/>
                <a:gd name="T1" fmla="*/ 243 h 258"/>
                <a:gd name="T2" fmla="*/ 67 w 150"/>
                <a:gd name="T3" fmla="*/ 210 h 258"/>
                <a:gd name="T4" fmla="*/ 55 w 150"/>
                <a:gd name="T5" fmla="*/ 60 h 258"/>
                <a:gd name="T6" fmla="*/ 0 w 150"/>
                <a:gd name="T7" fmla="*/ 6 h 258"/>
                <a:gd name="T8" fmla="*/ 81 w 150"/>
                <a:gd name="T9" fmla="*/ 45 h 258"/>
                <a:gd name="T10" fmla="*/ 105 w 150"/>
                <a:gd name="T11" fmla="*/ 127 h 258"/>
                <a:gd name="T12" fmla="*/ 123 w 150"/>
                <a:gd name="T13" fmla="*/ 185 h 258"/>
                <a:gd name="T14" fmla="*/ 137 w 150"/>
                <a:gd name="T15" fmla="*/ 24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258">
                  <a:moveTo>
                    <a:pt x="137" y="243"/>
                  </a:moveTo>
                  <a:cubicBezTo>
                    <a:pt x="125" y="256"/>
                    <a:pt x="93" y="258"/>
                    <a:pt x="67" y="210"/>
                  </a:cubicBezTo>
                  <a:cubicBezTo>
                    <a:pt x="33" y="149"/>
                    <a:pt x="69" y="95"/>
                    <a:pt x="55" y="60"/>
                  </a:cubicBezTo>
                  <a:cubicBezTo>
                    <a:pt x="39" y="22"/>
                    <a:pt x="0" y="6"/>
                    <a:pt x="0" y="6"/>
                  </a:cubicBezTo>
                  <a:cubicBezTo>
                    <a:pt x="0" y="6"/>
                    <a:pt x="43" y="0"/>
                    <a:pt x="81" y="45"/>
                  </a:cubicBezTo>
                  <a:cubicBezTo>
                    <a:pt x="100" y="68"/>
                    <a:pt x="103" y="102"/>
                    <a:pt x="105" y="127"/>
                  </a:cubicBezTo>
                  <a:cubicBezTo>
                    <a:pt x="106" y="152"/>
                    <a:pt x="117" y="177"/>
                    <a:pt x="123" y="185"/>
                  </a:cubicBezTo>
                  <a:cubicBezTo>
                    <a:pt x="139" y="206"/>
                    <a:pt x="150" y="230"/>
                    <a:pt x="137" y="243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7" name="Freeform 466">
              <a:extLst>
                <a:ext uri="{FF2B5EF4-FFF2-40B4-BE49-F238E27FC236}">
                  <a16:creationId xmlns:a16="http://schemas.microsoft.com/office/drawing/2014/main" id="{A5FEB360-DB53-41DD-B9F4-EE1EF30DB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8975" y="6142038"/>
              <a:ext cx="85725" cy="65088"/>
            </a:xfrm>
            <a:custGeom>
              <a:avLst/>
              <a:gdLst>
                <a:gd name="T0" fmla="*/ 126 w 127"/>
                <a:gd name="T1" fmla="*/ 78 h 97"/>
                <a:gd name="T2" fmla="*/ 86 w 127"/>
                <a:gd name="T3" fmla="*/ 84 h 97"/>
                <a:gd name="T4" fmla="*/ 39 w 127"/>
                <a:gd name="T5" fmla="*/ 23 h 97"/>
                <a:gd name="T6" fmla="*/ 0 w 127"/>
                <a:gd name="T7" fmla="*/ 15 h 97"/>
                <a:gd name="T8" fmla="*/ 46 w 127"/>
                <a:gd name="T9" fmla="*/ 9 h 97"/>
                <a:gd name="T10" fmla="*/ 79 w 127"/>
                <a:gd name="T11" fmla="*/ 37 h 97"/>
                <a:gd name="T12" fmla="*/ 103 w 127"/>
                <a:gd name="T13" fmla="*/ 57 h 97"/>
                <a:gd name="T14" fmla="*/ 126 w 127"/>
                <a:gd name="T15" fmla="*/ 7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97">
                  <a:moveTo>
                    <a:pt x="126" y="78"/>
                  </a:moveTo>
                  <a:cubicBezTo>
                    <a:pt x="124" y="87"/>
                    <a:pt x="111" y="97"/>
                    <a:pt x="86" y="84"/>
                  </a:cubicBezTo>
                  <a:cubicBezTo>
                    <a:pt x="54" y="67"/>
                    <a:pt x="55" y="34"/>
                    <a:pt x="39" y="23"/>
                  </a:cubicBezTo>
                  <a:cubicBezTo>
                    <a:pt x="22" y="11"/>
                    <a:pt x="0" y="15"/>
                    <a:pt x="0" y="15"/>
                  </a:cubicBezTo>
                  <a:cubicBezTo>
                    <a:pt x="0" y="15"/>
                    <a:pt x="17" y="0"/>
                    <a:pt x="46" y="9"/>
                  </a:cubicBezTo>
                  <a:cubicBezTo>
                    <a:pt x="61" y="14"/>
                    <a:pt x="71" y="27"/>
                    <a:pt x="79" y="37"/>
                  </a:cubicBezTo>
                  <a:cubicBezTo>
                    <a:pt x="87" y="48"/>
                    <a:pt x="98" y="55"/>
                    <a:pt x="103" y="57"/>
                  </a:cubicBezTo>
                  <a:cubicBezTo>
                    <a:pt x="116" y="62"/>
                    <a:pt x="127" y="69"/>
                    <a:pt x="126" y="78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8" name="Freeform 467">
              <a:extLst>
                <a:ext uri="{FF2B5EF4-FFF2-40B4-BE49-F238E27FC236}">
                  <a16:creationId xmlns:a16="http://schemas.microsoft.com/office/drawing/2014/main" id="{4D526841-78EC-4790-B8C3-46625E085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050" y="6342063"/>
              <a:ext cx="90488" cy="42863"/>
            </a:xfrm>
            <a:custGeom>
              <a:avLst/>
              <a:gdLst>
                <a:gd name="T0" fmla="*/ 129 w 135"/>
                <a:gd name="T1" fmla="*/ 7 h 65"/>
                <a:gd name="T2" fmla="*/ 108 w 135"/>
                <a:gd name="T3" fmla="*/ 42 h 65"/>
                <a:gd name="T4" fmla="*/ 31 w 135"/>
                <a:gd name="T5" fmla="*/ 40 h 65"/>
                <a:gd name="T6" fmla="*/ 0 w 135"/>
                <a:gd name="T7" fmla="*/ 65 h 65"/>
                <a:gd name="T8" fmla="*/ 25 w 135"/>
                <a:gd name="T9" fmla="*/ 26 h 65"/>
                <a:gd name="T10" fmla="*/ 67 w 135"/>
                <a:gd name="T11" fmla="*/ 18 h 65"/>
                <a:gd name="T12" fmla="*/ 98 w 135"/>
                <a:gd name="T13" fmla="*/ 11 h 65"/>
                <a:gd name="T14" fmla="*/ 129 w 135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65">
                  <a:moveTo>
                    <a:pt x="129" y="7"/>
                  </a:moveTo>
                  <a:cubicBezTo>
                    <a:pt x="135" y="14"/>
                    <a:pt x="134" y="31"/>
                    <a:pt x="108" y="42"/>
                  </a:cubicBezTo>
                  <a:cubicBezTo>
                    <a:pt x="75" y="56"/>
                    <a:pt x="49" y="34"/>
                    <a:pt x="31" y="40"/>
                  </a:cubicBezTo>
                  <a:cubicBezTo>
                    <a:pt x="11" y="46"/>
                    <a:pt x="0" y="65"/>
                    <a:pt x="0" y="65"/>
                  </a:cubicBezTo>
                  <a:cubicBezTo>
                    <a:pt x="0" y="65"/>
                    <a:pt x="0" y="43"/>
                    <a:pt x="25" y="26"/>
                  </a:cubicBezTo>
                  <a:cubicBezTo>
                    <a:pt x="37" y="17"/>
                    <a:pt x="55" y="17"/>
                    <a:pt x="67" y="18"/>
                  </a:cubicBezTo>
                  <a:cubicBezTo>
                    <a:pt x="81" y="18"/>
                    <a:pt x="94" y="14"/>
                    <a:pt x="98" y="11"/>
                  </a:cubicBezTo>
                  <a:cubicBezTo>
                    <a:pt x="110" y="5"/>
                    <a:pt x="122" y="0"/>
                    <a:pt x="129" y="7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9" name="Freeform 468">
              <a:extLst>
                <a:ext uri="{FF2B5EF4-FFF2-40B4-BE49-F238E27FC236}">
                  <a16:creationId xmlns:a16="http://schemas.microsoft.com/office/drawing/2014/main" id="{A7487E9A-1BA1-4461-898F-C49D5EE7D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150" y="6475413"/>
              <a:ext cx="42863" cy="95250"/>
            </a:xfrm>
            <a:custGeom>
              <a:avLst/>
              <a:gdLst>
                <a:gd name="T0" fmla="*/ 41 w 64"/>
                <a:gd name="T1" fmla="*/ 1 h 141"/>
                <a:gd name="T2" fmla="*/ 59 w 64"/>
                <a:gd name="T3" fmla="*/ 37 h 141"/>
                <a:gd name="T4" fmla="*/ 15 w 64"/>
                <a:gd name="T5" fmla="*/ 101 h 141"/>
                <a:gd name="T6" fmla="*/ 20 w 64"/>
                <a:gd name="T7" fmla="*/ 141 h 141"/>
                <a:gd name="T8" fmla="*/ 0 w 64"/>
                <a:gd name="T9" fmla="*/ 99 h 141"/>
                <a:gd name="T10" fmla="*/ 17 w 64"/>
                <a:gd name="T11" fmla="*/ 58 h 141"/>
                <a:gd name="T12" fmla="*/ 28 w 64"/>
                <a:gd name="T13" fmla="*/ 29 h 141"/>
                <a:gd name="T14" fmla="*/ 41 w 64"/>
                <a:gd name="T15" fmla="*/ 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41">
                  <a:moveTo>
                    <a:pt x="41" y="1"/>
                  </a:moveTo>
                  <a:cubicBezTo>
                    <a:pt x="50" y="0"/>
                    <a:pt x="64" y="10"/>
                    <a:pt x="59" y="37"/>
                  </a:cubicBezTo>
                  <a:cubicBezTo>
                    <a:pt x="53" y="73"/>
                    <a:pt x="21" y="83"/>
                    <a:pt x="15" y="101"/>
                  </a:cubicBezTo>
                  <a:cubicBezTo>
                    <a:pt x="10" y="121"/>
                    <a:pt x="20" y="141"/>
                    <a:pt x="20" y="141"/>
                  </a:cubicBezTo>
                  <a:cubicBezTo>
                    <a:pt x="20" y="141"/>
                    <a:pt x="1" y="129"/>
                    <a:pt x="0" y="99"/>
                  </a:cubicBezTo>
                  <a:cubicBezTo>
                    <a:pt x="0" y="83"/>
                    <a:pt x="10" y="69"/>
                    <a:pt x="17" y="58"/>
                  </a:cubicBezTo>
                  <a:cubicBezTo>
                    <a:pt x="24" y="48"/>
                    <a:pt x="28" y="34"/>
                    <a:pt x="28" y="29"/>
                  </a:cubicBezTo>
                  <a:cubicBezTo>
                    <a:pt x="29" y="16"/>
                    <a:pt x="32" y="3"/>
                    <a:pt x="41" y="1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0" name="Freeform 469">
              <a:extLst>
                <a:ext uri="{FF2B5EF4-FFF2-40B4-BE49-F238E27FC236}">
                  <a16:creationId xmlns:a16="http://schemas.microsoft.com/office/drawing/2014/main" id="{93275436-80E3-43EB-BB26-A11E3E190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650" y="6461125"/>
              <a:ext cx="57150" cy="87313"/>
            </a:xfrm>
            <a:custGeom>
              <a:avLst/>
              <a:gdLst>
                <a:gd name="T0" fmla="*/ 6 w 85"/>
                <a:gd name="T1" fmla="*/ 9 h 130"/>
                <a:gd name="T2" fmla="*/ 43 w 85"/>
                <a:gd name="T3" fmla="*/ 23 h 130"/>
                <a:gd name="T4" fmla="*/ 55 w 85"/>
                <a:gd name="T5" fmla="*/ 100 h 130"/>
                <a:gd name="T6" fmla="*/ 85 w 85"/>
                <a:gd name="T7" fmla="*/ 125 h 130"/>
                <a:gd name="T8" fmla="*/ 42 w 85"/>
                <a:gd name="T9" fmla="*/ 108 h 130"/>
                <a:gd name="T10" fmla="*/ 27 w 85"/>
                <a:gd name="T11" fmla="*/ 67 h 130"/>
                <a:gd name="T12" fmla="*/ 15 w 85"/>
                <a:gd name="T13" fmla="*/ 38 h 130"/>
                <a:gd name="T14" fmla="*/ 6 w 85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30">
                  <a:moveTo>
                    <a:pt x="6" y="9"/>
                  </a:moveTo>
                  <a:cubicBezTo>
                    <a:pt x="12" y="2"/>
                    <a:pt x="28" y="0"/>
                    <a:pt x="43" y="23"/>
                  </a:cubicBezTo>
                  <a:cubicBezTo>
                    <a:pt x="63" y="54"/>
                    <a:pt x="46" y="82"/>
                    <a:pt x="55" y="100"/>
                  </a:cubicBezTo>
                  <a:cubicBezTo>
                    <a:pt x="64" y="118"/>
                    <a:pt x="85" y="125"/>
                    <a:pt x="85" y="125"/>
                  </a:cubicBezTo>
                  <a:cubicBezTo>
                    <a:pt x="85" y="125"/>
                    <a:pt x="63" y="130"/>
                    <a:pt x="42" y="108"/>
                  </a:cubicBezTo>
                  <a:cubicBezTo>
                    <a:pt x="31" y="97"/>
                    <a:pt x="29" y="80"/>
                    <a:pt x="27" y="67"/>
                  </a:cubicBezTo>
                  <a:cubicBezTo>
                    <a:pt x="25" y="54"/>
                    <a:pt x="19" y="42"/>
                    <a:pt x="15" y="38"/>
                  </a:cubicBezTo>
                  <a:cubicBezTo>
                    <a:pt x="7" y="28"/>
                    <a:pt x="0" y="16"/>
                    <a:pt x="6" y="9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1" name="Freeform 470">
              <a:extLst>
                <a:ext uri="{FF2B5EF4-FFF2-40B4-BE49-F238E27FC236}">
                  <a16:creationId xmlns:a16="http://schemas.microsoft.com/office/drawing/2014/main" id="{2822EF06-BB12-4DF0-A60E-9CC2F9D0E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6313488"/>
              <a:ext cx="95250" cy="41275"/>
            </a:xfrm>
            <a:custGeom>
              <a:avLst/>
              <a:gdLst>
                <a:gd name="T0" fmla="*/ 2 w 141"/>
                <a:gd name="T1" fmla="*/ 22 h 62"/>
                <a:gd name="T2" fmla="*/ 37 w 141"/>
                <a:gd name="T3" fmla="*/ 4 h 62"/>
                <a:gd name="T4" fmla="*/ 102 w 141"/>
                <a:gd name="T5" fmla="*/ 46 h 62"/>
                <a:gd name="T6" fmla="*/ 141 w 141"/>
                <a:gd name="T7" fmla="*/ 41 h 62"/>
                <a:gd name="T8" fmla="*/ 100 w 141"/>
                <a:gd name="T9" fmla="*/ 62 h 62"/>
                <a:gd name="T10" fmla="*/ 59 w 141"/>
                <a:gd name="T11" fmla="*/ 46 h 62"/>
                <a:gd name="T12" fmla="*/ 30 w 141"/>
                <a:gd name="T13" fmla="*/ 35 h 62"/>
                <a:gd name="T14" fmla="*/ 2 w 141"/>
                <a:gd name="T15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62">
                  <a:moveTo>
                    <a:pt x="2" y="22"/>
                  </a:moveTo>
                  <a:cubicBezTo>
                    <a:pt x="0" y="13"/>
                    <a:pt x="10" y="0"/>
                    <a:pt x="37" y="4"/>
                  </a:cubicBezTo>
                  <a:cubicBezTo>
                    <a:pt x="73" y="10"/>
                    <a:pt x="83" y="41"/>
                    <a:pt x="102" y="46"/>
                  </a:cubicBezTo>
                  <a:cubicBezTo>
                    <a:pt x="122" y="52"/>
                    <a:pt x="141" y="41"/>
                    <a:pt x="141" y="41"/>
                  </a:cubicBezTo>
                  <a:cubicBezTo>
                    <a:pt x="141" y="41"/>
                    <a:pt x="130" y="60"/>
                    <a:pt x="100" y="62"/>
                  </a:cubicBezTo>
                  <a:cubicBezTo>
                    <a:pt x="85" y="62"/>
                    <a:pt x="70" y="53"/>
                    <a:pt x="59" y="46"/>
                  </a:cubicBezTo>
                  <a:cubicBezTo>
                    <a:pt x="48" y="38"/>
                    <a:pt x="35" y="35"/>
                    <a:pt x="30" y="35"/>
                  </a:cubicBezTo>
                  <a:cubicBezTo>
                    <a:pt x="17" y="35"/>
                    <a:pt x="3" y="32"/>
                    <a:pt x="2" y="22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2" name="Freeform 471">
              <a:extLst>
                <a:ext uri="{FF2B5EF4-FFF2-40B4-BE49-F238E27FC236}">
                  <a16:creationId xmlns:a16="http://schemas.microsoft.com/office/drawing/2014/main" id="{BBB0F758-488C-4F2B-8359-E4AD2C8E8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6108700"/>
              <a:ext cx="82550" cy="69850"/>
            </a:xfrm>
            <a:custGeom>
              <a:avLst/>
              <a:gdLst>
                <a:gd name="T0" fmla="*/ 14 w 122"/>
                <a:gd name="T1" fmla="*/ 100 h 104"/>
                <a:gd name="T2" fmla="*/ 21 w 122"/>
                <a:gd name="T3" fmla="*/ 60 h 104"/>
                <a:gd name="T4" fmla="*/ 93 w 122"/>
                <a:gd name="T5" fmla="*/ 34 h 104"/>
                <a:gd name="T6" fmla="*/ 113 w 122"/>
                <a:gd name="T7" fmla="*/ 0 h 104"/>
                <a:gd name="T8" fmla="*/ 104 w 122"/>
                <a:gd name="T9" fmla="*/ 45 h 104"/>
                <a:gd name="T10" fmla="*/ 67 w 122"/>
                <a:gd name="T11" fmla="*/ 68 h 104"/>
                <a:gd name="T12" fmla="*/ 41 w 122"/>
                <a:gd name="T13" fmla="*/ 85 h 104"/>
                <a:gd name="T14" fmla="*/ 14 w 122"/>
                <a:gd name="T15" fmla="*/ 10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04">
                  <a:moveTo>
                    <a:pt x="14" y="100"/>
                  </a:moveTo>
                  <a:cubicBezTo>
                    <a:pt x="6" y="95"/>
                    <a:pt x="0" y="80"/>
                    <a:pt x="21" y="60"/>
                  </a:cubicBezTo>
                  <a:cubicBezTo>
                    <a:pt x="47" y="35"/>
                    <a:pt x="78" y="46"/>
                    <a:pt x="93" y="34"/>
                  </a:cubicBezTo>
                  <a:cubicBezTo>
                    <a:pt x="110" y="22"/>
                    <a:pt x="113" y="0"/>
                    <a:pt x="113" y="0"/>
                  </a:cubicBezTo>
                  <a:cubicBezTo>
                    <a:pt x="113" y="0"/>
                    <a:pt x="122" y="20"/>
                    <a:pt x="104" y="45"/>
                  </a:cubicBezTo>
                  <a:cubicBezTo>
                    <a:pt x="96" y="58"/>
                    <a:pt x="79" y="64"/>
                    <a:pt x="67" y="68"/>
                  </a:cubicBezTo>
                  <a:cubicBezTo>
                    <a:pt x="55" y="72"/>
                    <a:pt x="44" y="81"/>
                    <a:pt x="41" y="85"/>
                  </a:cubicBezTo>
                  <a:cubicBezTo>
                    <a:pt x="32" y="95"/>
                    <a:pt x="22" y="104"/>
                    <a:pt x="14" y="100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3" name="Freeform 472">
              <a:extLst>
                <a:ext uri="{FF2B5EF4-FFF2-40B4-BE49-F238E27FC236}">
                  <a16:creationId xmlns:a16="http://schemas.microsoft.com/office/drawing/2014/main" id="{AD415092-7E83-4362-B5B4-DB4077319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8" y="6026150"/>
              <a:ext cx="31750" cy="96838"/>
            </a:xfrm>
            <a:custGeom>
              <a:avLst/>
              <a:gdLst>
                <a:gd name="T0" fmla="*/ 31 w 48"/>
                <a:gd name="T1" fmla="*/ 140 h 144"/>
                <a:gd name="T2" fmla="*/ 4 w 48"/>
                <a:gd name="T3" fmla="*/ 110 h 144"/>
                <a:gd name="T4" fmla="*/ 28 w 48"/>
                <a:gd name="T5" fmla="*/ 37 h 144"/>
                <a:gd name="T6" fmla="*/ 12 w 48"/>
                <a:gd name="T7" fmla="*/ 0 h 144"/>
                <a:gd name="T8" fmla="*/ 43 w 48"/>
                <a:gd name="T9" fmla="*/ 35 h 144"/>
                <a:gd name="T10" fmla="*/ 38 w 48"/>
                <a:gd name="T11" fmla="*/ 78 h 144"/>
                <a:gd name="T12" fmla="*/ 36 w 48"/>
                <a:gd name="T13" fmla="*/ 109 h 144"/>
                <a:gd name="T14" fmla="*/ 31 w 48"/>
                <a:gd name="T15" fmla="*/ 1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44">
                  <a:moveTo>
                    <a:pt x="31" y="140"/>
                  </a:moveTo>
                  <a:cubicBezTo>
                    <a:pt x="23" y="144"/>
                    <a:pt x="7" y="138"/>
                    <a:pt x="4" y="110"/>
                  </a:cubicBezTo>
                  <a:cubicBezTo>
                    <a:pt x="0" y="74"/>
                    <a:pt x="28" y="56"/>
                    <a:pt x="28" y="37"/>
                  </a:cubicBezTo>
                  <a:cubicBezTo>
                    <a:pt x="28" y="16"/>
                    <a:pt x="12" y="0"/>
                    <a:pt x="12" y="0"/>
                  </a:cubicBezTo>
                  <a:cubicBezTo>
                    <a:pt x="12" y="0"/>
                    <a:pt x="34" y="6"/>
                    <a:pt x="43" y="35"/>
                  </a:cubicBezTo>
                  <a:cubicBezTo>
                    <a:pt x="48" y="49"/>
                    <a:pt x="42" y="66"/>
                    <a:pt x="38" y="78"/>
                  </a:cubicBezTo>
                  <a:cubicBezTo>
                    <a:pt x="34" y="91"/>
                    <a:pt x="34" y="104"/>
                    <a:pt x="36" y="109"/>
                  </a:cubicBezTo>
                  <a:cubicBezTo>
                    <a:pt x="39" y="122"/>
                    <a:pt x="40" y="136"/>
                    <a:pt x="31" y="140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4" name="Freeform 473">
              <a:extLst>
                <a:ext uri="{FF2B5EF4-FFF2-40B4-BE49-F238E27FC236}">
                  <a16:creationId xmlns:a16="http://schemas.microsoft.com/office/drawing/2014/main" id="{665556D9-EA29-49F8-B968-98D815E72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538" y="6129338"/>
              <a:ext cx="354013" cy="355600"/>
            </a:xfrm>
            <a:custGeom>
              <a:avLst/>
              <a:gdLst>
                <a:gd name="T0" fmla="*/ 90 w 529"/>
                <a:gd name="T1" fmla="*/ 426 h 529"/>
                <a:gd name="T2" fmla="*/ 103 w 529"/>
                <a:gd name="T3" fmla="*/ 90 h 529"/>
                <a:gd name="T4" fmla="*/ 440 w 529"/>
                <a:gd name="T5" fmla="*/ 103 h 529"/>
                <a:gd name="T6" fmla="*/ 426 w 529"/>
                <a:gd name="T7" fmla="*/ 440 h 529"/>
                <a:gd name="T8" fmla="*/ 90 w 529"/>
                <a:gd name="T9" fmla="*/ 426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529">
                  <a:moveTo>
                    <a:pt x="90" y="426"/>
                  </a:moveTo>
                  <a:cubicBezTo>
                    <a:pt x="0" y="330"/>
                    <a:pt x="6" y="179"/>
                    <a:pt x="103" y="90"/>
                  </a:cubicBezTo>
                  <a:cubicBezTo>
                    <a:pt x="200" y="0"/>
                    <a:pt x="351" y="6"/>
                    <a:pt x="440" y="103"/>
                  </a:cubicBezTo>
                  <a:cubicBezTo>
                    <a:pt x="529" y="200"/>
                    <a:pt x="523" y="351"/>
                    <a:pt x="426" y="440"/>
                  </a:cubicBezTo>
                  <a:cubicBezTo>
                    <a:pt x="330" y="529"/>
                    <a:pt x="179" y="523"/>
                    <a:pt x="90" y="426"/>
                  </a:cubicBezTo>
                </a:path>
              </a:pathLst>
            </a:custGeom>
            <a:solidFill>
              <a:srgbClr val="FEE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5" name="Freeform 474">
              <a:extLst>
                <a:ext uri="{FF2B5EF4-FFF2-40B4-BE49-F238E27FC236}">
                  <a16:creationId xmlns:a16="http://schemas.microsoft.com/office/drawing/2014/main" id="{26DE6235-FC71-4A46-ABFE-DC1336171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6227763"/>
              <a:ext cx="63500" cy="28575"/>
            </a:xfrm>
            <a:custGeom>
              <a:avLst/>
              <a:gdLst>
                <a:gd name="T0" fmla="*/ 49 w 94"/>
                <a:gd name="T1" fmla="*/ 40 h 43"/>
                <a:gd name="T2" fmla="*/ 93 w 94"/>
                <a:gd name="T3" fmla="*/ 16 h 43"/>
                <a:gd name="T4" fmla="*/ 45 w 94"/>
                <a:gd name="T5" fmla="*/ 3 h 43"/>
                <a:gd name="T6" fmla="*/ 2 w 94"/>
                <a:gd name="T7" fmla="*/ 27 h 43"/>
                <a:gd name="T8" fmla="*/ 49 w 94"/>
                <a:gd name="T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3">
                  <a:moveTo>
                    <a:pt x="49" y="40"/>
                  </a:moveTo>
                  <a:cubicBezTo>
                    <a:pt x="74" y="37"/>
                    <a:pt x="94" y="27"/>
                    <a:pt x="93" y="16"/>
                  </a:cubicBezTo>
                  <a:cubicBezTo>
                    <a:pt x="92" y="6"/>
                    <a:pt x="70" y="0"/>
                    <a:pt x="45" y="3"/>
                  </a:cubicBezTo>
                  <a:cubicBezTo>
                    <a:pt x="20" y="6"/>
                    <a:pt x="0" y="16"/>
                    <a:pt x="2" y="27"/>
                  </a:cubicBezTo>
                  <a:cubicBezTo>
                    <a:pt x="3" y="37"/>
                    <a:pt x="24" y="43"/>
                    <a:pt x="49" y="40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6" name="Freeform 475">
              <a:extLst>
                <a:ext uri="{FF2B5EF4-FFF2-40B4-BE49-F238E27FC236}">
                  <a16:creationId xmlns:a16="http://schemas.microsoft.com/office/drawing/2014/main" id="{FC6A06F3-0448-40C7-9C8B-6265CD08A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438" y="6129338"/>
              <a:ext cx="73025" cy="106363"/>
            </a:xfrm>
            <a:custGeom>
              <a:avLst/>
              <a:gdLst>
                <a:gd name="T0" fmla="*/ 16 w 107"/>
                <a:gd name="T1" fmla="*/ 160 h 160"/>
                <a:gd name="T2" fmla="*/ 60 w 107"/>
                <a:gd name="T3" fmla="*/ 143 h 160"/>
                <a:gd name="T4" fmla="*/ 107 w 107"/>
                <a:gd name="T5" fmla="*/ 150 h 160"/>
                <a:gd name="T6" fmla="*/ 92 w 107"/>
                <a:gd name="T7" fmla="*/ 17 h 160"/>
                <a:gd name="T8" fmla="*/ 92 w 107"/>
                <a:gd name="T9" fmla="*/ 17 h 160"/>
                <a:gd name="T10" fmla="*/ 45 w 107"/>
                <a:gd name="T11" fmla="*/ 3 h 160"/>
                <a:gd name="T12" fmla="*/ 1 w 107"/>
                <a:gd name="T13" fmla="*/ 27 h 160"/>
                <a:gd name="T14" fmla="*/ 1 w 107"/>
                <a:gd name="T15" fmla="*/ 27 h 160"/>
                <a:gd name="T16" fmla="*/ 16 w 107"/>
                <a:gd name="T17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60">
                  <a:moveTo>
                    <a:pt x="16" y="160"/>
                  </a:moveTo>
                  <a:cubicBezTo>
                    <a:pt x="24" y="151"/>
                    <a:pt x="42" y="145"/>
                    <a:pt x="60" y="143"/>
                  </a:cubicBezTo>
                  <a:cubicBezTo>
                    <a:pt x="79" y="141"/>
                    <a:pt x="97" y="143"/>
                    <a:pt x="107" y="150"/>
                  </a:cubicBezTo>
                  <a:cubicBezTo>
                    <a:pt x="105" y="125"/>
                    <a:pt x="94" y="29"/>
                    <a:pt x="92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91" y="6"/>
                    <a:pt x="70" y="0"/>
                    <a:pt x="45" y="3"/>
                  </a:cubicBezTo>
                  <a:cubicBezTo>
                    <a:pt x="20" y="6"/>
                    <a:pt x="0" y="16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3" y="39"/>
                    <a:pt x="13" y="134"/>
                    <a:pt x="16" y="160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7" name="Freeform 476">
              <a:extLst>
                <a:ext uri="{FF2B5EF4-FFF2-40B4-BE49-F238E27FC236}">
                  <a16:creationId xmlns:a16="http://schemas.microsoft.com/office/drawing/2014/main" id="{BF055DFB-F13C-4F02-90F8-8D48C76A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6111875"/>
              <a:ext cx="473075" cy="647700"/>
            </a:xfrm>
            <a:custGeom>
              <a:avLst/>
              <a:gdLst>
                <a:gd name="T0" fmla="*/ 298 w 298"/>
                <a:gd name="T1" fmla="*/ 41 h 408"/>
                <a:gd name="T2" fmla="*/ 265 w 298"/>
                <a:gd name="T3" fmla="*/ 109 h 408"/>
                <a:gd name="T4" fmla="*/ 284 w 298"/>
                <a:gd name="T5" fmla="*/ 106 h 408"/>
                <a:gd name="T6" fmla="*/ 253 w 298"/>
                <a:gd name="T7" fmla="*/ 170 h 408"/>
                <a:gd name="T8" fmla="*/ 274 w 298"/>
                <a:gd name="T9" fmla="*/ 167 h 408"/>
                <a:gd name="T10" fmla="*/ 244 w 298"/>
                <a:gd name="T11" fmla="*/ 230 h 408"/>
                <a:gd name="T12" fmla="*/ 266 w 298"/>
                <a:gd name="T13" fmla="*/ 225 h 408"/>
                <a:gd name="T14" fmla="*/ 235 w 298"/>
                <a:gd name="T15" fmla="*/ 290 h 408"/>
                <a:gd name="T16" fmla="*/ 256 w 298"/>
                <a:gd name="T17" fmla="*/ 286 h 408"/>
                <a:gd name="T18" fmla="*/ 207 w 298"/>
                <a:gd name="T19" fmla="*/ 408 h 408"/>
                <a:gd name="T20" fmla="*/ 119 w 298"/>
                <a:gd name="T21" fmla="*/ 311 h 408"/>
                <a:gd name="T22" fmla="*/ 140 w 298"/>
                <a:gd name="T23" fmla="*/ 307 h 408"/>
                <a:gd name="T24" fmla="*/ 88 w 298"/>
                <a:gd name="T25" fmla="*/ 257 h 408"/>
                <a:gd name="T26" fmla="*/ 111 w 298"/>
                <a:gd name="T27" fmla="*/ 253 h 408"/>
                <a:gd name="T28" fmla="*/ 61 w 298"/>
                <a:gd name="T29" fmla="*/ 205 h 408"/>
                <a:gd name="T30" fmla="*/ 82 w 298"/>
                <a:gd name="T31" fmla="*/ 201 h 408"/>
                <a:gd name="T32" fmla="*/ 30 w 298"/>
                <a:gd name="T33" fmla="*/ 151 h 408"/>
                <a:gd name="T34" fmla="*/ 49 w 298"/>
                <a:gd name="T35" fmla="*/ 147 h 408"/>
                <a:gd name="T36" fmla="*/ 0 w 298"/>
                <a:gd name="T37" fmla="*/ 94 h 408"/>
                <a:gd name="T38" fmla="*/ 134 w 298"/>
                <a:gd name="T39" fmla="*/ 70 h 408"/>
                <a:gd name="T40" fmla="*/ 113 w 298"/>
                <a:gd name="T41" fmla="*/ 8 h 408"/>
                <a:gd name="T42" fmla="*/ 157 w 298"/>
                <a:gd name="T43" fmla="*/ 0 h 408"/>
                <a:gd name="T44" fmla="*/ 159 w 298"/>
                <a:gd name="T45" fmla="*/ 66 h 408"/>
                <a:gd name="T46" fmla="*/ 298 w 298"/>
                <a:gd name="T47" fmla="*/ 4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8" h="408">
                  <a:moveTo>
                    <a:pt x="298" y="41"/>
                  </a:moveTo>
                  <a:lnTo>
                    <a:pt x="265" y="109"/>
                  </a:lnTo>
                  <a:lnTo>
                    <a:pt x="284" y="106"/>
                  </a:lnTo>
                  <a:lnTo>
                    <a:pt x="253" y="170"/>
                  </a:lnTo>
                  <a:lnTo>
                    <a:pt x="274" y="167"/>
                  </a:lnTo>
                  <a:lnTo>
                    <a:pt x="244" y="230"/>
                  </a:lnTo>
                  <a:lnTo>
                    <a:pt x="266" y="225"/>
                  </a:lnTo>
                  <a:lnTo>
                    <a:pt x="235" y="290"/>
                  </a:lnTo>
                  <a:lnTo>
                    <a:pt x="256" y="286"/>
                  </a:lnTo>
                  <a:lnTo>
                    <a:pt x="207" y="408"/>
                  </a:lnTo>
                  <a:lnTo>
                    <a:pt x="119" y="311"/>
                  </a:lnTo>
                  <a:lnTo>
                    <a:pt x="140" y="307"/>
                  </a:lnTo>
                  <a:lnTo>
                    <a:pt x="88" y="257"/>
                  </a:lnTo>
                  <a:lnTo>
                    <a:pt x="111" y="253"/>
                  </a:lnTo>
                  <a:lnTo>
                    <a:pt x="61" y="205"/>
                  </a:lnTo>
                  <a:lnTo>
                    <a:pt x="82" y="201"/>
                  </a:lnTo>
                  <a:lnTo>
                    <a:pt x="30" y="151"/>
                  </a:lnTo>
                  <a:lnTo>
                    <a:pt x="49" y="147"/>
                  </a:lnTo>
                  <a:lnTo>
                    <a:pt x="0" y="94"/>
                  </a:lnTo>
                  <a:lnTo>
                    <a:pt x="134" y="70"/>
                  </a:lnTo>
                  <a:lnTo>
                    <a:pt x="113" y="8"/>
                  </a:lnTo>
                  <a:lnTo>
                    <a:pt x="157" y="0"/>
                  </a:lnTo>
                  <a:lnTo>
                    <a:pt x="159" y="66"/>
                  </a:lnTo>
                  <a:lnTo>
                    <a:pt x="298" y="41"/>
                  </a:lnTo>
                  <a:close/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8" name="Freeform 477">
              <a:extLst>
                <a:ext uri="{FF2B5EF4-FFF2-40B4-BE49-F238E27FC236}">
                  <a16:creationId xmlns:a16="http://schemas.microsoft.com/office/drawing/2014/main" id="{C288E58A-E418-41F9-A590-546E52740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6205538"/>
              <a:ext cx="71438" cy="31750"/>
            </a:xfrm>
            <a:custGeom>
              <a:avLst/>
              <a:gdLst>
                <a:gd name="T0" fmla="*/ 56 w 107"/>
                <a:gd name="T1" fmla="*/ 46 h 49"/>
                <a:gd name="T2" fmla="*/ 1 w 107"/>
                <a:gd name="T3" fmla="*/ 30 h 49"/>
                <a:gd name="T4" fmla="*/ 51 w 107"/>
                <a:gd name="T5" fmla="*/ 3 h 49"/>
                <a:gd name="T6" fmla="*/ 106 w 107"/>
                <a:gd name="T7" fmla="*/ 19 h 49"/>
                <a:gd name="T8" fmla="*/ 56 w 107"/>
                <a:gd name="T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9">
                  <a:moveTo>
                    <a:pt x="56" y="46"/>
                  </a:moveTo>
                  <a:cubicBezTo>
                    <a:pt x="27" y="49"/>
                    <a:pt x="2" y="42"/>
                    <a:pt x="1" y="30"/>
                  </a:cubicBezTo>
                  <a:cubicBezTo>
                    <a:pt x="0" y="18"/>
                    <a:pt x="22" y="6"/>
                    <a:pt x="51" y="3"/>
                  </a:cubicBezTo>
                  <a:cubicBezTo>
                    <a:pt x="80" y="0"/>
                    <a:pt x="104" y="7"/>
                    <a:pt x="106" y="19"/>
                  </a:cubicBezTo>
                  <a:cubicBezTo>
                    <a:pt x="107" y="31"/>
                    <a:pt x="84" y="43"/>
                    <a:pt x="56" y="46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9" name="Freeform 478">
              <a:extLst>
                <a:ext uri="{FF2B5EF4-FFF2-40B4-BE49-F238E27FC236}">
                  <a16:creationId xmlns:a16="http://schemas.microsoft.com/office/drawing/2014/main" id="{01DCDEEF-C824-41F8-AF5A-BD5ACD909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5" y="6115050"/>
              <a:ext cx="80963" cy="100013"/>
            </a:xfrm>
            <a:custGeom>
              <a:avLst/>
              <a:gdLst>
                <a:gd name="T0" fmla="*/ 119 w 119"/>
                <a:gd name="T1" fmla="*/ 138 h 149"/>
                <a:gd name="T2" fmla="*/ 65 w 119"/>
                <a:gd name="T3" fmla="*/ 129 h 149"/>
                <a:gd name="T4" fmla="*/ 15 w 119"/>
                <a:gd name="T5" fmla="*/ 149 h 149"/>
                <a:gd name="T6" fmla="*/ 1 w 119"/>
                <a:gd name="T7" fmla="*/ 30 h 149"/>
                <a:gd name="T8" fmla="*/ 1 w 119"/>
                <a:gd name="T9" fmla="*/ 30 h 149"/>
                <a:gd name="T10" fmla="*/ 51 w 119"/>
                <a:gd name="T11" fmla="*/ 3 h 149"/>
                <a:gd name="T12" fmla="*/ 106 w 119"/>
                <a:gd name="T13" fmla="*/ 19 h 149"/>
                <a:gd name="T14" fmla="*/ 106 w 119"/>
                <a:gd name="T15" fmla="*/ 19 h 149"/>
                <a:gd name="T16" fmla="*/ 119 w 119"/>
                <a:gd name="T17" fmla="*/ 13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49">
                  <a:moveTo>
                    <a:pt x="119" y="138"/>
                  </a:moveTo>
                  <a:cubicBezTo>
                    <a:pt x="108" y="129"/>
                    <a:pt x="86" y="127"/>
                    <a:pt x="65" y="129"/>
                  </a:cubicBezTo>
                  <a:cubicBezTo>
                    <a:pt x="44" y="131"/>
                    <a:pt x="24" y="138"/>
                    <a:pt x="15" y="149"/>
                  </a:cubicBezTo>
                  <a:cubicBezTo>
                    <a:pt x="11" y="120"/>
                    <a:pt x="3" y="44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18"/>
                    <a:pt x="23" y="6"/>
                    <a:pt x="51" y="3"/>
                  </a:cubicBezTo>
                  <a:cubicBezTo>
                    <a:pt x="80" y="0"/>
                    <a:pt x="105" y="7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7" y="32"/>
                    <a:pt x="116" y="108"/>
                    <a:pt x="119" y="138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0" name="Freeform 479">
              <a:extLst>
                <a:ext uri="{FF2B5EF4-FFF2-40B4-BE49-F238E27FC236}">
                  <a16:creationId xmlns:a16="http://schemas.microsoft.com/office/drawing/2014/main" id="{6E52D973-A16F-4235-9CA1-335164885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675" y="6108700"/>
              <a:ext cx="819150" cy="241300"/>
            </a:xfrm>
            <a:custGeom>
              <a:avLst/>
              <a:gdLst>
                <a:gd name="T0" fmla="*/ 18 w 1220"/>
                <a:gd name="T1" fmla="*/ 3 h 358"/>
                <a:gd name="T2" fmla="*/ 25 w 1220"/>
                <a:gd name="T3" fmla="*/ 1 h 358"/>
                <a:gd name="T4" fmla="*/ 1214 w 1220"/>
                <a:gd name="T5" fmla="*/ 282 h 358"/>
                <a:gd name="T6" fmla="*/ 1220 w 1220"/>
                <a:gd name="T7" fmla="*/ 287 h 358"/>
                <a:gd name="T8" fmla="*/ 1204 w 1220"/>
                <a:gd name="T9" fmla="*/ 355 h 358"/>
                <a:gd name="T10" fmla="*/ 1197 w 1220"/>
                <a:gd name="T11" fmla="*/ 357 h 358"/>
                <a:gd name="T12" fmla="*/ 6 w 1220"/>
                <a:gd name="T13" fmla="*/ 76 h 358"/>
                <a:gd name="T14" fmla="*/ 1 w 1220"/>
                <a:gd name="T15" fmla="*/ 70 h 358"/>
                <a:gd name="T16" fmla="*/ 18 w 1220"/>
                <a:gd name="T17" fmla="*/ 3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0" h="358">
                  <a:moveTo>
                    <a:pt x="18" y="3"/>
                  </a:moveTo>
                  <a:cubicBezTo>
                    <a:pt x="18" y="1"/>
                    <a:pt x="21" y="0"/>
                    <a:pt x="25" y="1"/>
                  </a:cubicBezTo>
                  <a:cubicBezTo>
                    <a:pt x="419" y="99"/>
                    <a:pt x="815" y="193"/>
                    <a:pt x="1214" y="282"/>
                  </a:cubicBezTo>
                  <a:cubicBezTo>
                    <a:pt x="1218" y="283"/>
                    <a:pt x="1220" y="285"/>
                    <a:pt x="1220" y="287"/>
                  </a:cubicBezTo>
                  <a:cubicBezTo>
                    <a:pt x="1215" y="309"/>
                    <a:pt x="1209" y="332"/>
                    <a:pt x="1204" y="355"/>
                  </a:cubicBezTo>
                  <a:cubicBezTo>
                    <a:pt x="1204" y="357"/>
                    <a:pt x="1200" y="358"/>
                    <a:pt x="1197" y="357"/>
                  </a:cubicBezTo>
                  <a:cubicBezTo>
                    <a:pt x="798" y="268"/>
                    <a:pt x="401" y="174"/>
                    <a:pt x="6" y="76"/>
                  </a:cubicBezTo>
                  <a:cubicBezTo>
                    <a:pt x="3" y="75"/>
                    <a:pt x="0" y="72"/>
                    <a:pt x="1" y="70"/>
                  </a:cubicBezTo>
                  <a:cubicBezTo>
                    <a:pt x="6" y="48"/>
                    <a:pt x="12" y="25"/>
                    <a:pt x="18" y="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1" name="Freeform 480">
              <a:extLst>
                <a:ext uri="{FF2B5EF4-FFF2-40B4-BE49-F238E27FC236}">
                  <a16:creationId xmlns:a16="http://schemas.microsoft.com/office/drawing/2014/main" id="{EF793820-E655-4713-ADA3-52AE558C3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6110288"/>
              <a:ext cx="136525" cy="119063"/>
            </a:xfrm>
            <a:custGeom>
              <a:avLst/>
              <a:gdLst>
                <a:gd name="T0" fmla="*/ 135 w 203"/>
                <a:gd name="T1" fmla="*/ 173 h 177"/>
                <a:gd name="T2" fmla="*/ 97 w 203"/>
                <a:gd name="T3" fmla="*/ 163 h 177"/>
                <a:gd name="T4" fmla="*/ 78 w 203"/>
                <a:gd name="T5" fmla="*/ 148 h 177"/>
                <a:gd name="T6" fmla="*/ 44 w 203"/>
                <a:gd name="T7" fmla="*/ 90 h 177"/>
                <a:gd name="T8" fmla="*/ 12 w 203"/>
                <a:gd name="T9" fmla="*/ 82 h 177"/>
                <a:gd name="T10" fmla="*/ 1 w 203"/>
                <a:gd name="T11" fmla="*/ 64 h 177"/>
                <a:gd name="T12" fmla="*/ 19 w 203"/>
                <a:gd name="T13" fmla="*/ 54 h 177"/>
                <a:gd name="T14" fmla="*/ 54 w 203"/>
                <a:gd name="T15" fmla="*/ 64 h 177"/>
                <a:gd name="T16" fmla="*/ 66 w 203"/>
                <a:gd name="T17" fmla="*/ 72 h 177"/>
                <a:gd name="T18" fmla="*/ 84 w 203"/>
                <a:gd name="T19" fmla="*/ 102 h 177"/>
                <a:gd name="T20" fmla="*/ 111 w 203"/>
                <a:gd name="T21" fmla="*/ 0 h 177"/>
                <a:gd name="T22" fmla="*/ 203 w 203"/>
                <a:gd name="T23" fmla="*/ 23 h 177"/>
                <a:gd name="T24" fmla="*/ 170 w 203"/>
                <a:gd name="T25" fmla="*/ 153 h 177"/>
                <a:gd name="T26" fmla="*/ 135 w 203"/>
                <a:gd name="T27" fmla="*/ 17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177">
                  <a:moveTo>
                    <a:pt x="135" y="173"/>
                  </a:moveTo>
                  <a:cubicBezTo>
                    <a:pt x="123" y="170"/>
                    <a:pt x="110" y="166"/>
                    <a:pt x="97" y="163"/>
                  </a:cubicBezTo>
                  <a:cubicBezTo>
                    <a:pt x="89" y="161"/>
                    <a:pt x="83" y="155"/>
                    <a:pt x="78" y="148"/>
                  </a:cubicBezTo>
                  <a:cubicBezTo>
                    <a:pt x="66" y="128"/>
                    <a:pt x="44" y="90"/>
                    <a:pt x="44" y="90"/>
                  </a:cubicBezTo>
                  <a:cubicBezTo>
                    <a:pt x="33" y="87"/>
                    <a:pt x="22" y="84"/>
                    <a:pt x="12" y="82"/>
                  </a:cubicBezTo>
                  <a:cubicBezTo>
                    <a:pt x="4" y="80"/>
                    <a:pt x="0" y="72"/>
                    <a:pt x="1" y="64"/>
                  </a:cubicBezTo>
                  <a:cubicBezTo>
                    <a:pt x="4" y="57"/>
                    <a:pt x="11" y="52"/>
                    <a:pt x="19" y="54"/>
                  </a:cubicBezTo>
                  <a:cubicBezTo>
                    <a:pt x="19" y="54"/>
                    <a:pt x="45" y="61"/>
                    <a:pt x="54" y="64"/>
                  </a:cubicBezTo>
                  <a:cubicBezTo>
                    <a:pt x="61" y="65"/>
                    <a:pt x="64" y="68"/>
                    <a:pt x="66" y="72"/>
                  </a:cubicBezTo>
                  <a:cubicBezTo>
                    <a:pt x="72" y="82"/>
                    <a:pt x="78" y="92"/>
                    <a:pt x="84" y="102"/>
                  </a:cubicBezTo>
                  <a:cubicBezTo>
                    <a:pt x="93" y="68"/>
                    <a:pt x="102" y="34"/>
                    <a:pt x="111" y="0"/>
                  </a:cubicBezTo>
                  <a:cubicBezTo>
                    <a:pt x="141" y="8"/>
                    <a:pt x="172" y="16"/>
                    <a:pt x="203" y="23"/>
                  </a:cubicBezTo>
                  <a:cubicBezTo>
                    <a:pt x="192" y="67"/>
                    <a:pt x="181" y="110"/>
                    <a:pt x="170" y="153"/>
                  </a:cubicBezTo>
                  <a:cubicBezTo>
                    <a:pt x="166" y="168"/>
                    <a:pt x="150" y="177"/>
                    <a:pt x="135" y="173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2" name="Freeform 481">
              <a:extLst>
                <a:ext uri="{FF2B5EF4-FFF2-40B4-BE49-F238E27FC236}">
                  <a16:creationId xmlns:a16="http://schemas.microsoft.com/office/drawing/2014/main" id="{C1143BCB-F0AA-47BF-B1A9-62E9E9AAB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588" y="6223000"/>
              <a:ext cx="57150" cy="57150"/>
            </a:xfrm>
            <a:custGeom>
              <a:avLst/>
              <a:gdLst>
                <a:gd name="T0" fmla="*/ 6 w 86"/>
                <a:gd name="T1" fmla="*/ 33 h 85"/>
                <a:gd name="T2" fmla="*/ 53 w 86"/>
                <a:gd name="T3" fmla="*/ 5 h 85"/>
                <a:gd name="T4" fmla="*/ 80 w 86"/>
                <a:gd name="T5" fmla="*/ 52 h 85"/>
                <a:gd name="T6" fmla="*/ 33 w 86"/>
                <a:gd name="T7" fmla="*/ 80 h 85"/>
                <a:gd name="T8" fmla="*/ 6 w 86"/>
                <a:gd name="T9" fmla="*/ 3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5">
                  <a:moveTo>
                    <a:pt x="6" y="33"/>
                  </a:moveTo>
                  <a:cubicBezTo>
                    <a:pt x="11" y="12"/>
                    <a:pt x="32" y="0"/>
                    <a:pt x="53" y="5"/>
                  </a:cubicBezTo>
                  <a:cubicBezTo>
                    <a:pt x="73" y="11"/>
                    <a:pt x="86" y="32"/>
                    <a:pt x="80" y="52"/>
                  </a:cubicBezTo>
                  <a:cubicBezTo>
                    <a:pt x="75" y="72"/>
                    <a:pt x="54" y="85"/>
                    <a:pt x="33" y="80"/>
                  </a:cubicBezTo>
                  <a:cubicBezTo>
                    <a:pt x="13" y="74"/>
                    <a:pt x="0" y="53"/>
                    <a:pt x="6" y="33"/>
                  </a:cubicBezTo>
                </a:path>
              </a:pathLst>
            </a:custGeom>
            <a:solidFill>
              <a:srgbClr val="385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3" name="Freeform 482">
              <a:extLst>
                <a:ext uri="{FF2B5EF4-FFF2-40B4-BE49-F238E27FC236}">
                  <a16:creationId xmlns:a16="http://schemas.microsoft.com/office/drawing/2014/main" id="{F1081062-3F3B-481E-8B34-FB6A14B40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6638" y="5981700"/>
              <a:ext cx="312738" cy="373063"/>
            </a:xfrm>
            <a:custGeom>
              <a:avLst/>
              <a:gdLst>
                <a:gd name="T0" fmla="*/ 355 w 466"/>
                <a:gd name="T1" fmla="*/ 546 h 555"/>
                <a:gd name="T2" fmla="*/ 465 w 466"/>
                <a:gd name="T3" fmla="*/ 118 h 555"/>
                <a:gd name="T4" fmla="*/ 458 w 466"/>
                <a:gd name="T5" fmla="*/ 106 h 555"/>
                <a:gd name="T6" fmla="*/ 403 w 466"/>
                <a:gd name="T7" fmla="*/ 92 h 555"/>
                <a:gd name="T8" fmla="*/ 240 w 466"/>
                <a:gd name="T9" fmla="*/ 187 h 555"/>
                <a:gd name="T10" fmla="*/ 143 w 466"/>
                <a:gd name="T11" fmla="*/ 26 h 555"/>
                <a:gd name="T12" fmla="*/ 47 w 466"/>
                <a:gd name="T13" fmla="*/ 1 h 555"/>
                <a:gd name="T14" fmla="*/ 35 w 466"/>
                <a:gd name="T15" fmla="*/ 8 h 555"/>
                <a:gd name="T16" fmla="*/ 5 w 466"/>
                <a:gd name="T17" fmla="*/ 119 h 555"/>
                <a:gd name="T18" fmla="*/ 54 w 466"/>
                <a:gd name="T19" fmla="*/ 217 h 555"/>
                <a:gd name="T20" fmla="*/ 23 w 466"/>
                <a:gd name="T21" fmla="*/ 334 h 555"/>
                <a:gd name="T22" fmla="*/ 24 w 466"/>
                <a:gd name="T23" fmla="*/ 353 h 555"/>
                <a:gd name="T24" fmla="*/ 73 w 466"/>
                <a:gd name="T25" fmla="*/ 476 h 555"/>
                <a:gd name="T26" fmla="*/ 86 w 466"/>
                <a:gd name="T27" fmla="*/ 488 h 555"/>
                <a:gd name="T28" fmla="*/ 343 w 466"/>
                <a:gd name="T29" fmla="*/ 553 h 555"/>
                <a:gd name="T30" fmla="*/ 355 w 466"/>
                <a:gd name="T31" fmla="*/ 546 h 555"/>
                <a:gd name="T32" fmla="*/ 247 w 466"/>
                <a:gd name="T33" fmla="*/ 463 h 555"/>
                <a:gd name="T34" fmla="*/ 235 w 466"/>
                <a:gd name="T35" fmla="*/ 470 h 555"/>
                <a:gd name="T36" fmla="*/ 124 w 466"/>
                <a:gd name="T37" fmla="*/ 442 h 555"/>
                <a:gd name="T38" fmla="*/ 111 w 466"/>
                <a:gd name="T39" fmla="*/ 430 h 555"/>
                <a:gd name="T40" fmla="*/ 77 w 466"/>
                <a:gd name="T41" fmla="*/ 340 h 555"/>
                <a:gd name="T42" fmla="*/ 76 w 466"/>
                <a:gd name="T43" fmla="*/ 321 h 555"/>
                <a:gd name="T44" fmla="*/ 97 w 466"/>
                <a:gd name="T45" fmla="*/ 244 h 555"/>
                <a:gd name="T46" fmla="*/ 109 w 466"/>
                <a:gd name="T47" fmla="*/ 237 h 555"/>
                <a:gd name="T48" fmla="*/ 284 w 466"/>
                <a:gd name="T49" fmla="*/ 282 h 555"/>
                <a:gd name="T50" fmla="*/ 291 w 466"/>
                <a:gd name="T51" fmla="*/ 294 h 555"/>
                <a:gd name="T52" fmla="*/ 247 w 466"/>
                <a:gd name="T53" fmla="*/ 46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555">
                  <a:moveTo>
                    <a:pt x="355" y="546"/>
                  </a:moveTo>
                  <a:cubicBezTo>
                    <a:pt x="392" y="404"/>
                    <a:pt x="429" y="261"/>
                    <a:pt x="465" y="118"/>
                  </a:cubicBezTo>
                  <a:cubicBezTo>
                    <a:pt x="466" y="113"/>
                    <a:pt x="463" y="108"/>
                    <a:pt x="458" y="106"/>
                  </a:cubicBezTo>
                  <a:cubicBezTo>
                    <a:pt x="440" y="102"/>
                    <a:pt x="421" y="97"/>
                    <a:pt x="403" y="92"/>
                  </a:cubicBezTo>
                  <a:cubicBezTo>
                    <a:pt x="384" y="163"/>
                    <a:pt x="311" y="205"/>
                    <a:pt x="240" y="187"/>
                  </a:cubicBezTo>
                  <a:cubicBezTo>
                    <a:pt x="169" y="169"/>
                    <a:pt x="126" y="97"/>
                    <a:pt x="143" y="26"/>
                  </a:cubicBezTo>
                  <a:cubicBezTo>
                    <a:pt x="143" y="26"/>
                    <a:pt x="68" y="6"/>
                    <a:pt x="47" y="1"/>
                  </a:cubicBezTo>
                  <a:cubicBezTo>
                    <a:pt x="41" y="0"/>
                    <a:pt x="36" y="3"/>
                    <a:pt x="35" y="8"/>
                  </a:cubicBezTo>
                  <a:cubicBezTo>
                    <a:pt x="28" y="33"/>
                    <a:pt x="5" y="119"/>
                    <a:pt x="5" y="119"/>
                  </a:cubicBezTo>
                  <a:cubicBezTo>
                    <a:pt x="0" y="142"/>
                    <a:pt x="58" y="203"/>
                    <a:pt x="54" y="217"/>
                  </a:cubicBezTo>
                  <a:cubicBezTo>
                    <a:pt x="44" y="256"/>
                    <a:pt x="33" y="295"/>
                    <a:pt x="23" y="334"/>
                  </a:cubicBezTo>
                  <a:cubicBezTo>
                    <a:pt x="22" y="340"/>
                    <a:pt x="22" y="348"/>
                    <a:pt x="24" y="353"/>
                  </a:cubicBezTo>
                  <a:cubicBezTo>
                    <a:pt x="24" y="353"/>
                    <a:pt x="61" y="445"/>
                    <a:pt x="73" y="476"/>
                  </a:cubicBezTo>
                  <a:cubicBezTo>
                    <a:pt x="75" y="481"/>
                    <a:pt x="81" y="486"/>
                    <a:pt x="86" y="488"/>
                  </a:cubicBezTo>
                  <a:cubicBezTo>
                    <a:pt x="150" y="504"/>
                    <a:pt x="343" y="553"/>
                    <a:pt x="343" y="553"/>
                  </a:cubicBezTo>
                  <a:cubicBezTo>
                    <a:pt x="349" y="555"/>
                    <a:pt x="354" y="551"/>
                    <a:pt x="355" y="546"/>
                  </a:cubicBezTo>
                  <a:close/>
                  <a:moveTo>
                    <a:pt x="247" y="463"/>
                  </a:moveTo>
                  <a:cubicBezTo>
                    <a:pt x="246" y="468"/>
                    <a:pt x="241" y="472"/>
                    <a:pt x="235" y="470"/>
                  </a:cubicBezTo>
                  <a:cubicBezTo>
                    <a:pt x="198" y="461"/>
                    <a:pt x="161" y="451"/>
                    <a:pt x="124" y="442"/>
                  </a:cubicBezTo>
                  <a:cubicBezTo>
                    <a:pt x="119" y="440"/>
                    <a:pt x="113" y="435"/>
                    <a:pt x="111" y="430"/>
                  </a:cubicBezTo>
                  <a:cubicBezTo>
                    <a:pt x="100" y="400"/>
                    <a:pt x="88" y="370"/>
                    <a:pt x="77" y="340"/>
                  </a:cubicBezTo>
                  <a:cubicBezTo>
                    <a:pt x="75" y="335"/>
                    <a:pt x="75" y="327"/>
                    <a:pt x="76" y="321"/>
                  </a:cubicBezTo>
                  <a:cubicBezTo>
                    <a:pt x="83" y="296"/>
                    <a:pt x="90" y="270"/>
                    <a:pt x="97" y="244"/>
                  </a:cubicBezTo>
                  <a:cubicBezTo>
                    <a:pt x="98" y="239"/>
                    <a:pt x="103" y="236"/>
                    <a:pt x="109" y="237"/>
                  </a:cubicBezTo>
                  <a:cubicBezTo>
                    <a:pt x="167" y="252"/>
                    <a:pt x="226" y="267"/>
                    <a:pt x="284" y="282"/>
                  </a:cubicBezTo>
                  <a:cubicBezTo>
                    <a:pt x="289" y="284"/>
                    <a:pt x="292" y="289"/>
                    <a:pt x="291" y="294"/>
                  </a:cubicBezTo>
                  <a:cubicBezTo>
                    <a:pt x="277" y="351"/>
                    <a:pt x="262" y="407"/>
                    <a:pt x="247" y="463"/>
                  </a:cubicBezTo>
                </a:path>
              </a:pathLst>
            </a:custGeom>
            <a:solidFill>
              <a:srgbClr val="5A9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4" name="Freeform 483">
              <a:extLst>
                <a:ext uri="{FF2B5EF4-FFF2-40B4-BE49-F238E27FC236}">
                  <a16:creationId xmlns:a16="http://schemas.microsoft.com/office/drawing/2014/main" id="{8CBB54BC-0D7C-4818-AA83-11D7D738C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8238" y="5934075"/>
              <a:ext cx="168275" cy="169863"/>
            </a:xfrm>
            <a:custGeom>
              <a:avLst/>
              <a:gdLst>
                <a:gd name="T0" fmla="*/ 154 w 251"/>
                <a:gd name="T1" fmla="*/ 16 h 251"/>
                <a:gd name="T2" fmla="*/ 16 w 251"/>
                <a:gd name="T3" fmla="*/ 97 h 251"/>
                <a:gd name="T4" fmla="*/ 97 w 251"/>
                <a:gd name="T5" fmla="*/ 235 h 251"/>
                <a:gd name="T6" fmla="*/ 235 w 251"/>
                <a:gd name="T7" fmla="*/ 154 h 251"/>
                <a:gd name="T8" fmla="*/ 154 w 251"/>
                <a:gd name="T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51">
                  <a:moveTo>
                    <a:pt x="154" y="16"/>
                  </a:moveTo>
                  <a:cubicBezTo>
                    <a:pt x="93" y="0"/>
                    <a:pt x="31" y="37"/>
                    <a:pt x="16" y="97"/>
                  </a:cubicBezTo>
                  <a:cubicBezTo>
                    <a:pt x="0" y="158"/>
                    <a:pt x="36" y="220"/>
                    <a:pt x="97" y="235"/>
                  </a:cubicBezTo>
                  <a:cubicBezTo>
                    <a:pt x="158" y="251"/>
                    <a:pt x="220" y="214"/>
                    <a:pt x="235" y="154"/>
                  </a:cubicBezTo>
                  <a:cubicBezTo>
                    <a:pt x="251" y="93"/>
                    <a:pt x="214" y="31"/>
                    <a:pt x="154" y="16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5" name="Freeform 484">
              <a:extLst>
                <a:ext uri="{FF2B5EF4-FFF2-40B4-BE49-F238E27FC236}">
                  <a16:creationId xmlns:a16="http://schemas.microsoft.com/office/drawing/2014/main" id="{B63F9313-94E7-46B9-BDC3-3BE5A5049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2688" y="5980113"/>
              <a:ext cx="77788" cy="77788"/>
            </a:xfrm>
            <a:custGeom>
              <a:avLst/>
              <a:gdLst>
                <a:gd name="T0" fmla="*/ 45 w 117"/>
                <a:gd name="T1" fmla="*/ 110 h 117"/>
                <a:gd name="T2" fmla="*/ 7 w 117"/>
                <a:gd name="T3" fmla="*/ 45 h 117"/>
                <a:gd name="T4" fmla="*/ 72 w 117"/>
                <a:gd name="T5" fmla="*/ 7 h 117"/>
                <a:gd name="T6" fmla="*/ 110 w 117"/>
                <a:gd name="T7" fmla="*/ 72 h 117"/>
                <a:gd name="T8" fmla="*/ 45 w 117"/>
                <a:gd name="T9" fmla="*/ 1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45" y="110"/>
                  </a:moveTo>
                  <a:cubicBezTo>
                    <a:pt x="17" y="103"/>
                    <a:pt x="0" y="74"/>
                    <a:pt x="7" y="45"/>
                  </a:cubicBezTo>
                  <a:cubicBezTo>
                    <a:pt x="14" y="17"/>
                    <a:pt x="43" y="0"/>
                    <a:pt x="72" y="7"/>
                  </a:cubicBezTo>
                  <a:cubicBezTo>
                    <a:pt x="100" y="15"/>
                    <a:pt x="117" y="43"/>
                    <a:pt x="110" y="72"/>
                  </a:cubicBezTo>
                  <a:cubicBezTo>
                    <a:pt x="103" y="100"/>
                    <a:pt x="74" y="117"/>
                    <a:pt x="45" y="110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6" name="Freeform 485">
              <a:extLst>
                <a:ext uri="{FF2B5EF4-FFF2-40B4-BE49-F238E27FC236}">
                  <a16:creationId xmlns:a16="http://schemas.microsoft.com/office/drawing/2014/main" id="{9B166BE6-8C26-405D-9E88-B14B90C28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325" y="6000750"/>
              <a:ext cx="36513" cy="36513"/>
            </a:xfrm>
            <a:custGeom>
              <a:avLst/>
              <a:gdLst>
                <a:gd name="T0" fmla="*/ 51 w 54"/>
                <a:gd name="T1" fmla="*/ 33 h 54"/>
                <a:gd name="T2" fmla="*/ 21 w 54"/>
                <a:gd name="T3" fmla="*/ 50 h 54"/>
                <a:gd name="T4" fmla="*/ 4 w 54"/>
                <a:gd name="T5" fmla="*/ 21 h 54"/>
                <a:gd name="T6" fmla="*/ 34 w 54"/>
                <a:gd name="T7" fmla="*/ 3 h 54"/>
                <a:gd name="T8" fmla="*/ 51 w 54"/>
                <a:gd name="T9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51" y="33"/>
                  </a:moveTo>
                  <a:cubicBezTo>
                    <a:pt x="48" y="46"/>
                    <a:pt x="34" y="54"/>
                    <a:pt x="21" y="50"/>
                  </a:cubicBezTo>
                  <a:cubicBezTo>
                    <a:pt x="8" y="47"/>
                    <a:pt x="0" y="34"/>
                    <a:pt x="4" y="21"/>
                  </a:cubicBezTo>
                  <a:cubicBezTo>
                    <a:pt x="7" y="8"/>
                    <a:pt x="20" y="0"/>
                    <a:pt x="34" y="3"/>
                  </a:cubicBezTo>
                  <a:cubicBezTo>
                    <a:pt x="47" y="6"/>
                    <a:pt x="54" y="20"/>
                    <a:pt x="51" y="3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7" name="Freeform 486">
              <a:extLst>
                <a:ext uri="{FF2B5EF4-FFF2-40B4-BE49-F238E27FC236}">
                  <a16:creationId xmlns:a16="http://schemas.microsoft.com/office/drawing/2014/main" id="{D7FFC7EB-AEA2-4B1E-A78F-C70113D6E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188" y="5999163"/>
              <a:ext cx="168275" cy="168275"/>
            </a:xfrm>
            <a:custGeom>
              <a:avLst/>
              <a:gdLst>
                <a:gd name="T0" fmla="*/ 153 w 251"/>
                <a:gd name="T1" fmla="*/ 15 h 250"/>
                <a:gd name="T2" fmla="*/ 15 w 251"/>
                <a:gd name="T3" fmla="*/ 98 h 250"/>
                <a:gd name="T4" fmla="*/ 98 w 251"/>
                <a:gd name="T5" fmla="*/ 235 h 250"/>
                <a:gd name="T6" fmla="*/ 236 w 251"/>
                <a:gd name="T7" fmla="*/ 153 h 250"/>
                <a:gd name="T8" fmla="*/ 153 w 251"/>
                <a:gd name="T9" fmla="*/ 1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50">
                  <a:moveTo>
                    <a:pt x="153" y="15"/>
                  </a:moveTo>
                  <a:cubicBezTo>
                    <a:pt x="92" y="0"/>
                    <a:pt x="31" y="37"/>
                    <a:pt x="15" y="98"/>
                  </a:cubicBezTo>
                  <a:cubicBezTo>
                    <a:pt x="0" y="159"/>
                    <a:pt x="37" y="220"/>
                    <a:pt x="98" y="235"/>
                  </a:cubicBezTo>
                  <a:cubicBezTo>
                    <a:pt x="159" y="250"/>
                    <a:pt x="221" y="213"/>
                    <a:pt x="236" y="153"/>
                  </a:cubicBezTo>
                  <a:cubicBezTo>
                    <a:pt x="251" y="92"/>
                    <a:pt x="214" y="31"/>
                    <a:pt x="153" y="15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8" name="Freeform 487">
              <a:extLst>
                <a:ext uri="{FF2B5EF4-FFF2-40B4-BE49-F238E27FC236}">
                  <a16:creationId xmlns:a16="http://schemas.microsoft.com/office/drawing/2014/main" id="{732D325D-E757-445D-BC26-D3BF8936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6043613"/>
              <a:ext cx="79375" cy="79375"/>
            </a:xfrm>
            <a:custGeom>
              <a:avLst/>
              <a:gdLst>
                <a:gd name="T0" fmla="*/ 46 w 117"/>
                <a:gd name="T1" fmla="*/ 110 h 117"/>
                <a:gd name="T2" fmla="*/ 7 w 117"/>
                <a:gd name="T3" fmla="*/ 46 h 117"/>
                <a:gd name="T4" fmla="*/ 72 w 117"/>
                <a:gd name="T5" fmla="*/ 7 h 117"/>
                <a:gd name="T6" fmla="*/ 110 w 117"/>
                <a:gd name="T7" fmla="*/ 71 h 117"/>
                <a:gd name="T8" fmla="*/ 46 w 117"/>
                <a:gd name="T9" fmla="*/ 1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46" y="110"/>
                  </a:moveTo>
                  <a:cubicBezTo>
                    <a:pt x="17" y="103"/>
                    <a:pt x="0" y="74"/>
                    <a:pt x="7" y="46"/>
                  </a:cubicBezTo>
                  <a:cubicBezTo>
                    <a:pt x="14" y="17"/>
                    <a:pt x="43" y="0"/>
                    <a:pt x="72" y="7"/>
                  </a:cubicBezTo>
                  <a:cubicBezTo>
                    <a:pt x="100" y="14"/>
                    <a:pt x="117" y="43"/>
                    <a:pt x="110" y="71"/>
                  </a:cubicBezTo>
                  <a:cubicBezTo>
                    <a:pt x="103" y="99"/>
                    <a:pt x="74" y="117"/>
                    <a:pt x="46" y="110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9" name="Freeform 488">
              <a:extLst>
                <a:ext uri="{FF2B5EF4-FFF2-40B4-BE49-F238E27FC236}">
                  <a16:creationId xmlns:a16="http://schemas.microsoft.com/office/drawing/2014/main" id="{AA28267D-A34E-4D15-A1B0-43E849196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863" y="6065838"/>
              <a:ext cx="36513" cy="34925"/>
            </a:xfrm>
            <a:custGeom>
              <a:avLst/>
              <a:gdLst>
                <a:gd name="T0" fmla="*/ 51 w 54"/>
                <a:gd name="T1" fmla="*/ 33 h 54"/>
                <a:gd name="T2" fmla="*/ 21 w 54"/>
                <a:gd name="T3" fmla="*/ 51 h 54"/>
                <a:gd name="T4" fmla="*/ 3 w 54"/>
                <a:gd name="T5" fmla="*/ 21 h 54"/>
                <a:gd name="T6" fmla="*/ 33 w 54"/>
                <a:gd name="T7" fmla="*/ 4 h 54"/>
                <a:gd name="T8" fmla="*/ 51 w 54"/>
                <a:gd name="T9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51" y="33"/>
                  </a:moveTo>
                  <a:cubicBezTo>
                    <a:pt x="47" y="46"/>
                    <a:pt x="34" y="54"/>
                    <a:pt x="21" y="51"/>
                  </a:cubicBezTo>
                  <a:cubicBezTo>
                    <a:pt x="8" y="48"/>
                    <a:pt x="0" y="35"/>
                    <a:pt x="3" y="21"/>
                  </a:cubicBezTo>
                  <a:cubicBezTo>
                    <a:pt x="6" y="8"/>
                    <a:pt x="20" y="0"/>
                    <a:pt x="33" y="4"/>
                  </a:cubicBezTo>
                  <a:cubicBezTo>
                    <a:pt x="46" y="7"/>
                    <a:pt x="54" y="20"/>
                    <a:pt x="51" y="3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0" name="Freeform 489">
              <a:extLst>
                <a:ext uri="{FF2B5EF4-FFF2-40B4-BE49-F238E27FC236}">
                  <a16:creationId xmlns:a16="http://schemas.microsoft.com/office/drawing/2014/main" id="{E6823EB3-1BDC-49B3-9C35-A80738ABD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0" y="6048375"/>
              <a:ext cx="168275" cy="166688"/>
            </a:xfrm>
            <a:custGeom>
              <a:avLst/>
              <a:gdLst>
                <a:gd name="T0" fmla="*/ 153 w 251"/>
                <a:gd name="T1" fmla="*/ 15 h 249"/>
                <a:gd name="T2" fmla="*/ 15 w 251"/>
                <a:gd name="T3" fmla="*/ 98 h 249"/>
                <a:gd name="T4" fmla="*/ 98 w 251"/>
                <a:gd name="T5" fmla="*/ 235 h 249"/>
                <a:gd name="T6" fmla="*/ 236 w 251"/>
                <a:gd name="T7" fmla="*/ 151 h 249"/>
                <a:gd name="T8" fmla="*/ 153 w 251"/>
                <a:gd name="T9" fmla="*/ 1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49">
                  <a:moveTo>
                    <a:pt x="153" y="15"/>
                  </a:moveTo>
                  <a:cubicBezTo>
                    <a:pt x="92" y="0"/>
                    <a:pt x="30" y="37"/>
                    <a:pt x="15" y="98"/>
                  </a:cubicBezTo>
                  <a:cubicBezTo>
                    <a:pt x="0" y="158"/>
                    <a:pt x="37" y="220"/>
                    <a:pt x="98" y="235"/>
                  </a:cubicBezTo>
                  <a:cubicBezTo>
                    <a:pt x="160" y="249"/>
                    <a:pt x="221" y="212"/>
                    <a:pt x="236" y="151"/>
                  </a:cubicBezTo>
                  <a:cubicBezTo>
                    <a:pt x="251" y="90"/>
                    <a:pt x="213" y="29"/>
                    <a:pt x="153" y="15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1" name="Freeform 490">
              <a:extLst>
                <a:ext uri="{FF2B5EF4-FFF2-40B4-BE49-F238E27FC236}">
                  <a16:creationId xmlns:a16="http://schemas.microsoft.com/office/drawing/2014/main" id="{46475EA1-9C65-4C5D-83D4-63A0F83CE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6091238"/>
              <a:ext cx="79375" cy="79375"/>
            </a:xfrm>
            <a:custGeom>
              <a:avLst/>
              <a:gdLst>
                <a:gd name="T0" fmla="*/ 46 w 117"/>
                <a:gd name="T1" fmla="*/ 110 h 117"/>
                <a:gd name="T2" fmla="*/ 7 w 117"/>
                <a:gd name="T3" fmla="*/ 46 h 117"/>
                <a:gd name="T4" fmla="*/ 71 w 117"/>
                <a:gd name="T5" fmla="*/ 7 h 117"/>
                <a:gd name="T6" fmla="*/ 110 w 117"/>
                <a:gd name="T7" fmla="*/ 71 h 117"/>
                <a:gd name="T8" fmla="*/ 46 w 117"/>
                <a:gd name="T9" fmla="*/ 1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46" y="110"/>
                  </a:moveTo>
                  <a:cubicBezTo>
                    <a:pt x="17" y="103"/>
                    <a:pt x="0" y="74"/>
                    <a:pt x="7" y="46"/>
                  </a:cubicBezTo>
                  <a:cubicBezTo>
                    <a:pt x="14" y="18"/>
                    <a:pt x="43" y="0"/>
                    <a:pt x="71" y="7"/>
                  </a:cubicBezTo>
                  <a:cubicBezTo>
                    <a:pt x="100" y="14"/>
                    <a:pt x="117" y="43"/>
                    <a:pt x="110" y="71"/>
                  </a:cubicBezTo>
                  <a:cubicBezTo>
                    <a:pt x="103" y="99"/>
                    <a:pt x="74" y="117"/>
                    <a:pt x="46" y="110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2" name="Freeform 491">
              <a:extLst>
                <a:ext uri="{FF2B5EF4-FFF2-40B4-BE49-F238E27FC236}">
                  <a16:creationId xmlns:a16="http://schemas.microsoft.com/office/drawing/2014/main" id="{C7C9AC3D-8A0B-4289-96EB-3610DDFD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6113463"/>
              <a:ext cx="36513" cy="34925"/>
            </a:xfrm>
            <a:custGeom>
              <a:avLst/>
              <a:gdLst>
                <a:gd name="T0" fmla="*/ 51 w 55"/>
                <a:gd name="T1" fmla="*/ 32 h 53"/>
                <a:gd name="T2" fmla="*/ 22 w 55"/>
                <a:gd name="T3" fmla="*/ 50 h 53"/>
                <a:gd name="T4" fmla="*/ 4 w 55"/>
                <a:gd name="T5" fmla="*/ 21 h 53"/>
                <a:gd name="T6" fmla="*/ 33 w 55"/>
                <a:gd name="T7" fmla="*/ 3 h 53"/>
                <a:gd name="T8" fmla="*/ 51 w 55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3">
                  <a:moveTo>
                    <a:pt x="51" y="32"/>
                  </a:moveTo>
                  <a:cubicBezTo>
                    <a:pt x="48" y="45"/>
                    <a:pt x="35" y="53"/>
                    <a:pt x="22" y="50"/>
                  </a:cubicBezTo>
                  <a:cubicBezTo>
                    <a:pt x="9" y="47"/>
                    <a:pt x="0" y="34"/>
                    <a:pt x="4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47" y="6"/>
                    <a:pt x="55" y="19"/>
                    <a:pt x="51" y="32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3" name="Freeform 492">
              <a:extLst>
                <a:ext uri="{FF2B5EF4-FFF2-40B4-BE49-F238E27FC236}">
                  <a16:creationId xmlns:a16="http://schemas.microsoft.com/office/drawing/2014/main" id="{E0D3DBB3-F1F2-48E0-8144-580A8DA66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4513" y="6116638"/>
              <a:ext cx="168275" cy="166688"/>
            </a:xfrm>
            <a:custGeom>
              <a:avLst/>
              <a:gdLst>
                <a:gd name="T0" fmla="*/ 152 w 252"/>
                <a:gd name="T1" fmla="*/ 14 h 249"/>
                <a:gd name="T2" fmla="*/ 15 w 252"/>
                <a:gd name="T3" fmla="*/ 99 h 249"/>
                <a:gd name="T4" fmla="*/ 100 w 252"/>
                <a:gd name="T5" fmla="*/ 235 h 249"/>
                <a:gd name="T6" fmla="*/ 237 w 252"/>
                <a:gd name="T7" fmla="*/ 151 h 249"/>
                <a:gd name="T8" fmla="*/ 152 w 252"/>
                <a:gd name="T9" fmla="*/ 1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49">
                  <a:moveTo>
                    <a:pt x="152" y="14"/>
                  </a:moveTo>
                  <a:cubicBezTo>
                    <a:pt x="91" y="0"/>
                    <a:pt x="30" y="38"/>
                    <a:pt x="15" y="99"/>
                  </a:cubicBezTo>
                  <a:cubicBezTo>
                    <a:pt x="0" y="159"/>
                    <a:pt x="38" y="221"/>
                    <a:pt x="100" y="235"/>
                  </a:cubicBezTo>
                  <a:cubicBezTo>
                    <a:pt x="161" y="249"/>
                    <a:pt x="223" y="211"/>
                    <a:pt x="237" y="151"/>
                  </a:cubicBezTo>
                  <a:cubicBezTo>
                    <a:pt x="252" y="90"/>
                    <a:pt x="213" y="29"/>
                    <a:pt x="152" y="14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4" name="Freeform 493">
              <a:extLst>
                <a:ext uri="{FF2B5EF4-FFF2-40B4-BE49-F238E27FC236}">
                  <a16:creationId xmlns:a16="http://schemas.microsoft.com/office/drawing/2014/main" id="{D8A2C98C-8F3E-4C75-8C29-6FA33356B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963" y="6161088"/>
              <a:ext cx="79375" cy="77788"/>
            </a:xfrm>
            <a:custGeom>
              <a:avLst/>
              <a:gdLst>
                <a:gd name="T0" fmla="*/ 47 w 118"/>
                <a:gd name="T1" fmla="*/ 110 h 117"/>
                <a:gd name="T2" fmla="*/ 7 w 118"/>
                <a:gd name="T3" fmla="*/ 47 h 117"/>
                <a:gd name="T4" fmla="*/ 71 w 118"/>
                <a:gd name="T5" fmla="*/ 7 h 117"/>
                <a:gd name="T6" fmla="*/ 111 w 118"/>
                <a:gd name="T7" fmla="*/ 71 h 117"/>
                <a:gd name="T8" fmla="*/ 47 w 118"/>
                <a:gd name="T9" fmla="*/ 1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7">
                  <a:moveTo>
                    <a:pt x="47" y="110"/>
                  </a:moveTo>
                  <a:cubicBezTo>
                    <a:pt x="18" y="103"/>
                    <a:pt x="0" y="75"/>
                    <a:pt x="7" y="47"/>
                  </a:cubicBezTo>
                  <a:cubicBezTo>
                    <a:pt x="14" y="18"/>
                    <a:pt x="43" y="0"/>
                    <a:pt x="71" y="7"/>
                  </a:cubicBezTo>
                  <a:cubicBezTo>
                    <a:pt x="100" y="14"/>
                    <a:pt x="118" y="42"/>
                    <a:pt x="111" y="71"/>
                  </a:cubicBezTo>
                  <a:cubicBezTo>
                    <a:pt x="104" y="99"/>
                    <a:pt x="75" y="117"/>
                    <a:pt x="47" y="110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5" name="Freeform 494">
              <a:extLst>
                <a:ext uri="{FF2B5EF4-FFF2-40B4-BE49-F238E27FC236}">
                  <a16:creationId xmlns:a16="http://schemas.microsoft.com/office/drawing/2014/main" id="{CC6F52D8-A196-49E0-8F0B-AE3B73764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6181725"/>
              <a:ext cx="34925" cy="36513"/>
            </a:xfrm>
            <a:custGeom>
              <a:avLst/>
              <a:gdLst>
                <a:gd name="T0" fmla="*/ 51 w 54"/>
                <a:gd name="T1" fmla="*/ 32 h 54"/>
                <a:gd name="T2" fmla="*/ 21 w 54"/>
                <a:gd name="T3" fmla="*/ 50 h 54"/>
                <a:gd name="T4" fmla="*/ 3 w 54"/>
                <a:gd name="T5" fmla="*/ 21 h 54"/>
                <a:gd name="T6" fmla="*/ 33 w 54"/>
                <a:gd name="T7" fmla="*/ 3 h 54"/>
                <a:gd name="T8" fmla="*/ 51 w 54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51" y="32"/>
                  </a:moveTo>
                  <a:cubicBezTo>
                    <a:pt x="48" y="45"/>
                    <a:pt x="35" y="54"/>
                    <a:pt x="21" y="50"/>
                  </a:cubicBezTo>
                  <a:cubicBezTo>
                    <a:pt x="8" y="47"/>
                    <a:pt x="0" y="34"/>
                    <a:pt x="3" y="21"/>
                  </a:cubicBezTo>
                  <a:cubicBezTo>
                    <a:pt x="6" y="8"/>
                    <a:pt x="19" y="0"/>
                    <a:pt x="33" y="3"/>
                  </a:cubicBezTo>
                  <a:cubicBezTo>
                    <a:pt x="46" y="6"/>
                    <a:pt x="54" y="19"/>
                    <a:pt x="51" y="32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6" name="Freeform 495">
              <a:extLst>
                <a:ext uri="{FF2B5EF4-FFF2-40B4-BE49-F238E27FC236}">
                  <a16:creationId xmlns:a16="http://schemas.microsoft.com/office/drawing/2014/main" id="{2B451DD9-3093-4D03-9B7C-F8AC48D44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963" y="6145213"/>
              <a:ext cx="168275" cy="168275"/>
            </a:xfrm>
            <a:custGeom>
              <a:avLst/>
              <a:gdLst>
                <a:gd name="T0" fmla="*/ 151 w 251"/>
                <a:gd name="T1" fmla="*/ 14 h 249"/>
                <a:gd name="T2" fmla="*/ 14 w 251"/>
                <a:gd name="T3" fmla="*/ 99 h 249"/>
                <a:gd name="T4" fmla="*/ 99 w 251"/>
                <a:gd name="T5" fmla="*/ 235 h 249"/>
                <a:gd name="T6" fmla="*/ 237 w 251"/>
                <a:gd name="T7" fmla="*/ 150 h 249"/>
                <a:gd name="T8" fmla="*/ 151 w 251"/>
                <a:gd name="T9" fmla="*/ 1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49">
                  <a:moveTo>
                    <a:pt x="151" y="14"/>
                  </a:moveTo>
                  <a:cubicBezTo>
                    <a:pt x="90" y="0"/>
                    <a:pt x="29" y="38"/>
                    <a:pt x="14" y="99"/>
                  </a:cubicBezTo>
                  <a:cubicBezTo>
                    <a:pt x="0" y="160"/>
                    <a:pt x="38" y="221"/>
                    <a:pt x="99" y="235"/>
                  </a:cubicBezTo>
                  <a:cubicBezTo>
                    <a:pt x="161" y="249"/>
                    <a:pt x="223" y="211"/>
                    <a:pt x="237" y="150"/>
                  </a:cubicBezTo>
                  <a:cubicBezTo>
                    <a:pt x="251" y="89"/>
                    <a:pt x="213" y="28"/>
                    <a:pt x="151" y="14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7" name="Freeform 496">
              <a:extLst>
                <a:ext uri="{FF2B5EF4-FFF2-40B4-BE49-F238E27FC236}">
                  <a16:creationId xmlns:a16="http://schemas.microsoft.com/office/drawing/2014/main" id="{3948A7DE-6AD8-48C3-A511-E2DDBA91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0413" y="6191250"/>
              <a:ext cx="77788" cy="77788"/>
            </a:xfrm>
            <a:custGeom>
              <a:avLst/>
              <a:gdLst>
                <a:gd name="T0" fmla="*/ 46 w 117"/>
                <a:gd name="T1" fmla="*/ 109 h 116"/>
                <a:gd name="T2" fmla="*/ 6 w 117"/>
                <a:gd name="T3" fmla="*/ 46 h 116"/>
                <a:gd name="T4" fmla="*/ 70 w 117"/>
                <a:gd name="T5" fmla="*/ 6 h 116"/>
                <a:gd name="T6" fmla="*/ 110 w 117"/>
                <a:gd name="T7" fmla="*/ 70 h 116"/>
                <a:gd name="T8" fmla="*/ 46 w 117"/>
                <a:gd name="T9" fmla="*/ 10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6">
                  <a:moveTo>
                    <a:pt x="46" y="109"/>
                  </a:moveTo>
                  <a:cubicBezTo>
                    <a:pt x="18" y="103"/>
                    <a:pt x="0" y="74"/>
                    <a:pt x="6" y="46"/>
                  </a:cubicBezTo>
                  <a:cubicBezTo>
                    <a:pt x="13" y="17"/>
                    <a:pt x="42" y="0"/>
                    <a:pt x="70" y="6"/>
                  </a:cubicBezTo>
                  <a:cubicBezTo>
                    <a:pt x="99" y="13"/>
                    <a:pt x="117" y="41"/>
                    <a:pt x="110" y="70"/>
                  </a:cubicBezTo>
                  <a:cubicBezTo>
                    <a:pt x="104" y="98"/>
                    <a:pt x="75" y="116"/>
                    <a:pt x="46" y="109"/>
                  </a:cubicBezTo>
                </a:path>
              </a:pathLst>
            </a:custGeom>
            <a:solidFill>
              <a:srgbClr val="4C7A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8" name="Freeform 497">
              <a:extLst>
                <a:ext uri="{FF2B5EF4-FFF2-40B4-BE49-F238E27FC236}">
                  <a16:creationId xmlns:a16="http://schemas.microsoft.com/office/drawing/2014/main" id="{796CA3CB-7708-42E5-94C5-85DD4D68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050" y="6211888"/>
              <a:ext cx="36513" cy="36513"/>
            </a:xfrm>
            <a:custGeom>
              <a:avLst/>
              <a:gdLst>
                <a:gd name="T0" fmla="*/ 51 w 55"/>
                <a:gd name="T1" fmla="*/ 32 h 54"/>
                <a:gd name="T2" fmla="*/ 22 w 55"/>
                <a:gd name="T3" fmla="*/ 50 h 54"/>
                <a:gd name="T4" fmla="*/ 3 w 55"/>
                <a:gd name="T5" fmla="*/ 21 h 54"/>
                <a:gd name="T6" fmla="*/ 33 w 55"/>
                <a:gd name="T7" fmla="*/ 3 h 54"/>
                <a:gd name="T8" fmla="*/ 51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51" y="32"/>
                  </a:moveTo>
                  <a:cubicBezTo>
                    <a:pt x="48" y="45"/>
                    <a:pt x="35" y="54"/>
                    <a:pt x="22" y="50"/>
                  </a:cubicBezTo>
                  <a:cubicBezTo>
                    <a:pt x="9" y="47"/>
                    <a:pt x="0" y="34"/>
                    <a:pt x="3" y="21"/>
                  </a:cubicBezTo>
                  <a:cubicBezTo>
                    <a:pt x="7" y="8"/>
                    <a:pt x="20" y="0"/>
                    <a:pt x="33" y="3"/>
                  </a:cubicBezTo>
                  <a:cubicBezTo>
                    <a:pt x="46" y="6"/>
                    <a:pt x="55" y="19"/>
                    <a:pt x="51" y="32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9" name="Freeform 498">
              <a:extLst>
                <a:ext uri="{FF2B5EF4-FFF2-40B4-BE49-F238E27FC236}">
                  <a16:creationId xmlns:a16="http://schemas.microsoft.com/office/drawing/2014/main" id="{7E37188D-BE85-4AEE-86B2-4BD4131C2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613" y="6356350"/>
              <a:ext cx="33338" cy="63500"/>
            </a:xfrm>
            <a:custGeom>
              <a:avLst/>
              <a:gdLst>
                <a:gd name="T0" fmla="*/ 44 w 50"/>
                <a:gd name="T1" fmla="*/ 52 h 96"/>
                <a:gd name="T2" fmla="*/ 36 w 50"/>
                <a:gd name="T3" fmla="*/ 2 h 96"/>
                <a:gd name="T4" fmla="*/ 6 w 50"/>
                <a:gd name="T5" fmla="*/ 44 h 96"/>
                <a:gd name="T6" fmla="*/ 14 w 50"/>
                <a:gd name="T7" fmla="*/ 94 h 96"/>
                <a:gd name="T8" fmla="*/ 44 w 50"/>
                <a:gd name="T9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96">
                  <a:moveTo>
                    <a:pt x="44" y="52"/>
                  </a:moveTo>
                  <a:cubicBezTo>
                    <a:pt x="50" y="27"/>
                    <a:pt x="47" y="4"/>
                    <a:pt x="36" y="2"/>
                  </a:cubicBezTo>
                  <a:cubicBezTo>
                    <a:pt x="26" y="0"/>
                    <a:pt x="12" y="18"/>
                    <a:pt x="6" y="44"/>
                  </a:cubicBezTo>
                  <a:cubicBezTo>
                    <a:pt x="0" y="69"/>
                    <a:pt x="4" y="91"/>
                    <a:pt x="14" y="94"/>
                  </a:cubicBezTo>
                  <a:cubicBezTo>
                    <a:pt x="25" y="96"/>
                    <a:pt x="38" y="78"/>
                    <a:pt x="44" y="52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0" name="Freeform 499">
              <a:extLst>
                <a:ext uri="{FF2B5EF4-FFF2-40B4-BE49-F238E27FC236}">
                  <a16:creationId xmlns:a16="http://schemas.microsoft.com/office/drawing/2014/main" id="{F4A19D55-4FD5-4532-9CF1-61FFF4012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6264275"/>
              <a:ext cx="407988" cy="152400"/>
            </a:xfrm>
            <a:custGeom>
              <a:avLst/>
              <a:gdLst>
                <a:gd name="T0" fmla="*/ 586 w 608"/>
                <a:gd name="T1" fmla="*/ 227 h 227"/>
                <a:gd name="T2" fmla="*/ 584 w 608"/>
                <a:gd name="T3" fmla="*/ 178 h 227"/>
                <a:gd name="T4" fmla="*/ 608 w 608"/>
                <a:gd name="T5" fmla="*/ 135 h 227"/>
                <a:gd name="T6" fmla="*/ 37 w 608"/>
                <a:gd name="T7" fmla="*/ 3 h 227"/>
                <a:gd name="T8" fmla="*/ 37 w 608"/>
                <a:gd name="T9" fmla="*/ 3 h 227"/>
                <a:gd name="T10" fmla="*/ 7 w 608"/>
                <a:gd name="T11" fmla="*/ 44 h 227"/>
                <a:gd name="T12" fmla="*/ 14 w 608"/>
                <a:gd name="T13" fmla="*/ 94 h 227"/>
                <a:gd name="T14" fmla="*/ 14 w 608"/>
                <a:gd name="T15" fmla="*/ 94 h 227"/>
                <a:gd name="T16" fmla="*/ 586 w 608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8" h="227">
                  <a:moveTo>
                    <a:pt x="586" y="227"/>
                  </a:moveTo>
                  <a:cubicBezTo>
                    <a:pt x="579" y="216"/>
                    <a:pt x="579" y="196"/>
                    <a:pt x="584" y="178"/>
                  </a:cubicBezTo>
                  <a:cubicBezTo>
                    <a:pt x="588" y="159"/>
                    <a:pt x="597" y="142"/>
                    <a:pt x="608" y="135"/>
                  </a:cubicBezTo>
                  <a:cubicBezTo>
                    <a:pt x="582" y="130"/>
                    <a:pt x="49" y="7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26" y="0"/>
                    <a:pt x="13" y="19"/>
                    <a:pt x="7" y="44"/>
                  </a:cubicBezTo>
                  <a:cubicBezTo>
                    <a:pt x="0" y="69"/>
                    <a:pt x="4" y="91"/>
                    <a:pt x="14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26" y="98"/>
                    <a:pt x="559" y="221"/>
                    <a:pt x="586" y="227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1" name="Freeform 500">
              <a:extLst>
                <a:ext uri="{FF2B5EF4-FFF2-40B4-BE49-F238E27FC236}">
                  <a16:creationId xmlns:a16="http://schemas.microsoft.com/office/drawing/2014/main" id="{CA943FF0-3BBC-41D5-94E5-702667744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738" y="6424613"/>
              <a:ext cx="33338" cy="65088"/>
            </a:xfrm>
            <a:custGeom>
              <a:avLst/>
              <a:gdLst>
                <a:gd name="T0" fmla="*/ 44 w 51"/>
                <a:gd name="T1" fmla="*/ 53 h 97"/>
                <a:gd name="T2" fmla="*/ 36 w 51"/>
                <a:gd name="T3" fmla="*/ 2 h 97"/>
                <a:gd name="T4" fmla="*/ 6 w 51"/>
                <a:gd name="T5" fmla="*/ 44 h 97"/>
                <a:gd name="T6" fmla="*/ 14 w 51"/>
                <a:gd name="T7" fmla="*/ 94 h 97"/>
                <a:gd name="T8" fmla="*/ 44 w 51"/>
                <a:gd name="T9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97">
                  <a:moveTo>
                    <a:pt x="44" y="53"/>
                  </a:moveTo>
                  <a:cubicBezTo>
                    <a:pt x="51" y="27"/>
                    <a:pt x="47" y="5"/>
                    <a:pt x="36" y="2"/>
                  </a:cubicBezTo>
                  <a:cubicBezTo>
                    <a:pt x="26" y="0"/>
                    <a:pt x="12" y="19"/>
                    <a:pt x="6" y="44"/>
                  </a:cubicBezTo>
                  <a:cubicBezTo>
                    <a:pt x="0" y="69"/>
                    <a:pt x="4" y="92"/>
                    <a:pt x="14" y="94"/>
                  </a:cubicBezTo>
                  <a:cubicBezTo>
                    <a:pt x="25" y="97"/>
                    <a:pt x="38" y="78"/>
                    <a:pt x="44" y="5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2" name="Freeform 501">
              <a:extLst>
                <a:ext uri="{FF2B5EF4-FFF2-40B4-BE49-F238E27FC236}">
                  <a16:creationId xmlns:a16="http://schemas.microsoft.com/office/drawing/2014/main" id="{72C8D7C0-9844-46DF-97F6-CF6859196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038" y="6332538"/>
              <a:ext cx="407988" cy="153988"/>
            </a:xfrm>
            <a:custGeom>
              <a:avLst/>
              <a:gdLst>
                <a:gd name="T0" fmla="*/ 587 w 609"/>
                <a:gd name="T1" fmla="*/ 227 h 227"/>
                <a:gd name="T2" fmla="*/ 585 w 609"/>
                <a:gd name="T3" fmla="*/ 178 h 227"/>
                <a:gd name="T4" fmla="*/ 609 w 609"/>
                <a:gd name="T5" fmla="*/ 135 h 227"/>
                <a:gd name="T6" fmla="*/ 37 w 609"/>
                <a:gd name="T7" fmla="*/ 3 h 227"/>
                <a:gd name="T8" fmla="*/ 37 w 609"/>
                <a:gd name="T9" fmla="*/ 3 h 227"/>
                <a:gd name="T10" fmla="*/ 7 w 609"/>
                <a:gd name="T11" fmla="*/ 44 h 227"/>
                <a:gd name="T12" fmla="*/ 14 w 609"/>
                <a:gd name="T13" fmla="*/ 94 h 227"/>
                <a:gd name="T14" fmla="*/ 14 w 609"/>
                <a:gd name="T15" fmla="*/ 94 h 227"/>
                <a:gd name="T16" fmla="*/ 587 w 609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9" h="227">
                  <a:moveTo>
                    <a:pt x="587" y="227"/>
                  </a:moveTo>
                  <a:cubicBezTo>
                    <a:pt x="580" y="216"/>
                    <a:pt x="580" y="197"/>
                    <a:pt x="585" y="178"/>
                  </a:cubicBezTo>
                  <a:cubicBezTo>
                    <a:pt x="589" y="160"/>
                    <a:pt x="598" y="142"/>
                    <a:pt x="609" y="135"/>
                  </a:cubicBezTo>
                  <a:cubicBezTo>
                    <a:pt x="583" y="130"/>
                    <a:pt x="50" y="7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27" y="0"/>
                    <a:pt x="13" y="19"/>
                    <a:pt x="7" y="44"/>
                  </a:cubicBezTo>
                  <a:cubicBezTo>
                    <a:pt x="0" y="69"/>
                    <a:pt x="4" y="92"/>
                    <a:pt x="14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26" y="98"/>
                    <a:pt x="560" y="222"/>
                    <a:pt x="587" y="227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" name="Freeform 502">
              <a:extLst>
                <a:ext uri="{FF2B5EF4-FFF2-40B4-BE49-F238E27FC236}">
                  <a16:creationId xmlns:a16="http://schemas.microsoft.com/office/drawing/2014/main" id="{02473258-D46F-4777-AA58-691801688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6491288"/>
              <a:ext cx="33338" cy="65088"/>
            </a:xfrm>
            <a:custGeom>
              <a:avLst/>
              <a:gdLst>
                <a:gd name="T0" fmla="*/ 44 w 50"/>
                <a:gd name="T1" fmla="*/ 53 h 97"/>
                <a:gd name="T2" fmla="*/ 36 w 50"/>
                <a:gd name="T3" fmla="*/ 3 h 97"/>
                <a:gd name="T4" fmla="*/ 6 w 50"/>
                <a:gd name="T5" fmla="*/ 44 h 97"/>
                <a:gd name="T6" fmla="*/ 14 w 50"/>
                <a:gd name="T7" fmla="*/ 94 h 97"/>
                <a:gd name="T8" fmla="*/ 44 w 50"/>
                <a:gd name="T9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97">
                  <a:moveTo>
                    <a:pt x="44" y="53"/>
                  </a:moveTo>
                  <a:cubicBezTo>
                    <a:pt x="50" y="28"/>
                    <a:pt x="47" y="5"/>
                    <a:pt x="36" y="3"/>
                  </a:cubicBezTo>
                  <a:cubicBezTo>
                    <a:pt x="25" y="0"/>
                    <a:pt x="12" y="19"/>
                    <a:pt x="6" y="44"/>
                  </a:cubicBezTo>
                  <a:cubicBezTo>
                    <a:pt x="0" y="69"/>
                    <a:pt x="3" y="92"/>
                    <a:pt x="14" y="94"/>
                  </a:cubicBezTo>
                  <a:cubicBezTo>
                    <a:pt x="24" y="97"/>
                    <a:pt x="38" y="78"/>
                    <a:pt x="44" y="5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" name="Freeform 503">
              <a:extLst>
                <a:ext uri="{FF2B5EF4-FFF2-40B4-BE49-F238E27FC236}">
                  <a16:creationId xmlns:a16="http://schemas.microsoft.com/office/drawing/2014/main" id="{D525AD2D-1E7A-4B2E-96F0-2810CC130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575" y="6400800"/>
              <a:ext cx="411163" cy="152400"/>
            </a:xfrm>
            <a:custGeom>
              <a:avLst/>
              <a:gdLst>
                <a:gd name="T0" fmla="*/ 587 w 610"/>
                <a:gd name="T1" fmla="*/ 227 h 227"/>
                <a:gd name="T2" fmla="*/ 585 w 610"/>
                <a:gd name="T3" fmla="*/ 178 h 227"/>
                <a:gd name="T4" fmla="*/ 610 w 610"/>
                <a:gd name="T5" fmla="*/ 136 h 227"/>
                <a:gd name="T6" fmla="*/ 37 w 610"/>
                <a:gd name="T7" fmla="*/ 3 h 227"/>
                <a:gd name="T8" fmla="*/ 37 w 610"/>
                <a:gd name="T9" fmla="*/ 3 h 227"/>
                <a:gd name="T10" fmla="*/ 6 w 610"/>
                <a:gd name="T11" fmla="*/ 44 h 227"/>
                <a:gd name="T12" fmla="*/ 14 w 610"/>
                <a:gd name="T13" fmla="*/ 94 h 227"/>
                <a:gd name="T14" fmla="*/ 14 w 610"/>
                <a:gd name="T15" fmla="*/ 94 h 227"/>
                <a:gd name="T16" fmla="*/ 587 w 61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227">
                  <a:moveTo>
                    <a:pt x="587" y="227"/>
                  </a:moveTo>
                  <a:cubicBezTo>
                    <a:pt x="581" y="216"/>
                    <a:pt x="581" y="197"/>
                    <a:pt x="585" y="178"/>
                  </a:cubicBezTo>
                  <a:cubicBezTo>
                    <a:pt x="590" y="160"/>
                    <a:pt x="599" y="143"/>
                    <a:pt x="610" y="136"/>
                  </a:cubicBezTo>
                  <a:cubicBezTo>
                    <a:pt x="584" y="131"/>
                    <a:pt x="49" y="7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26" y="0"/>
                    <a:pt x="13" y="19"/>
                    <a:pt x="6" y="44"/>
                  </a:cubicBezTo>
                  <a:cubicBezTo>
                    <a:pt x="0" y="69"/>
                    <a:pt x="3" y="92"/>
                    <a:pt x="14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25" y="98"/>
                    <a:pt x="560" y="222"/>
                    <a:pt x="587" y="227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5" name="Freeform 504">
              <a:extLst>
                <a:ext uri="{FF2B5EF4-FFF2-40B4-BE49-F238E27FC236}">
                  <a16:creationId xmlns:a16="http://schemas.microsoft.com/office/drawing/2014/main" id="{4BC30B51-11DD-4567-99CB-5977D9CA0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9213" y="6169025"/>
              <a:ext cx="406400" cy="157163"/>
            </a:xfrm>
            <a:custGeom>
              <a:avLst/>
              <a:gdLst>
                <a:gd name="T0" fmla="*/ 582 w 605"/>
                <a:gd name="T1" fmla="*/ 233 h 233"/>
                <a:gd name="T2" fmla="*/ 580 w 605"/>
                <a:gd name="T3" fmla="*/ 184 h 233"/>
                <a:gd name="T4" fmla="*/ 605 w 605"/>
                <a:gd name="T5" fmla="*/ 141 h 233"/>
                <a:gd name="T6" fmla="*/ 37 w 605"/>
                <a:gd name="T7" fmla="*/ 2 h 233"/>
                <a:gd name="T8" fmla="*/ 37 w 605"/>
                <a:gd name="T9" fmla="*/ 2 h 233"/>
                <a:gd name="T10" fmla="*/ 6 w 605"/>
                <a:gd name="T11" fmla="*/ 43 h 233"/>
                <a:gd name="T12" fmla="*/ 13 w 605"/>
                <a:gd name="T13" fmla="*/ 93 h 233"/>
                <a:gd name="T14" fmla="*/ 13 w 605"/>
                <a:gd name="T15" fmla="*/ 94 h 233"/>
                <a:gd name="T16" fmla="*/ 582 w 605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5" h="233">
                  <a:moveTo>
                    <a:pt x="582" y="233"/>
                  </a:moveTo>
                  <a:cubicBezTo>
                    <a:pt x="575" y="222"/>
                    <a:pt x="576" y="202"/>
                    <a:pt x="580" y="184"/>
                  </a:cubicBezTo>
                  <a:cubicBezTo>
                    <a:pt x="585" y="165"/>
                    <a:pt x="594" y="148"/>
                    <a:pt x="605" y="141"/>
                  </a:cubicBezTo>
                  <a:cubicBezTo>
                    <a:pt x="579" y="136"/>
                    <a:pt x="50" y="6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27" y="0"/>
                    <a:pt x="13" y="18"/>
                    <a:pt x="6" y="43"/>
                  </a:cubicBezTo>
                  <a:cubicBezTo>
                    <a:pt x="0" y="68"/>
                    <a:pt x="3" y="91"/>
                    <a:pt x="13" y="93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25" y="97"/>
                    <a:pt x="555" y="227"/>
                    <a:pt x="582" y="23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6" name="Freeform 505">
              <a:extLst>
                <a:ext uri="{FF2B5EF4-FFF2-40B4-BE49-F238E27FC236}">
                  <a16:creationId xmlns:a16="http://schemas.microsoft.com/office/drawing/2014/main" id="{79C7911A-DDFC-49D1-8EA5-C7151F834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0" y="6237288"/>
              <a:ext cx="406400" cy="157163"/>
            </a:xfrm>
            <a:custGeom>
              <a:avLst/>
              <a:gdLst>
                <a:gd name="T0" fmla="*/ 583 w 606"/>
                <a:gd name="T1" fmla="*/ 233 h 233"/>
                <a:gd name="T2" fmla="*/ 581 w 606"/>
                <a:gd name="T3" fmla="*/ 184 h 233"/>
                <a:gd name="T4" fmla="*/ 606 w 606"/>
                <a:gd name="T5" fmla="*/ 141 h 233"/>
                <a:gd name="T6" fmla="*/ 37 w 606"/>
                <a:gd name="T7" fmla="*/ 2 h 233"/>
                <a:gd name="T8" fmla="*/ 37 w 606"/>
                <a:gd name="T9" fmla="*/ 2 h 233"/>
                <a:gd name="T10" fmla="*/ 7 w 606"/>
                <a:gd name="T11" fmla="*/ 43 h 233"/>
                <a:gd name="T12" fmla="*/ 13 w 606"/>
                <a:gd name="T13" fmla="*/ 93 h 233"/>
                <a:gd name="T14" fmla="*/ 13 w 606"/>
                <a:gd name="T15" fmla="*/ 93 h 233"/>
                <a:gd name="T16" fmla="*/ 583 w 606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233">
                  <a:moveTo>
                    <a:pt x="583" y="233"/>
                  </a:moveTo>
                  <a:cubicBezTo>
                    <a:pt x="576" y="222"/>
                    <a:pt x="577" y="202"/>
                    <a:pt x="581" y="184"/>
                  </a:cubicBezTo>
                  <a:cubicBezTo>
                    <a:pt x="586" y="165"/>
                    <a:pt x="595" y="148"/>
                    <a:pt x="606" y="141"/>
                  </a:cubicBezTo>
                  <a:cubicBezTo>
                    <a:pt x="580" y="136"/>
                    <a:pt x="50" y="6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27" y="0"/>
                    <a:pt x="13" y="18"/>
                    <a:pt x="7" y="43"/>
                  </a:cubicBezTo>
                  <a:cubicBezTo>
                    <a:pt x="0" y="68"/>
                    <a:pt x="3" y="91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25" y="97"/>
                    <a:pt x="556" y="227"/>
                    <a:pt x="583" y="233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7" name="Freeform 506">
              <a:extLst>
                <a:ext uri="{FF2B5EF4-FFF2-40B4-BE49-F238E27FC236}">
                  <a16:creationId xmlns:a16="http://schemas.microsoft.com/office/drawing/2014/main" id="{F08D3E3E-E661-460E-98E9-6657CC6AC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288" y="6303963"/>
              <a:ext cx="407988" cy="157163"/>
            </a:xfrm>
            <a:custGeom>
              <a:avLst/>
              <a:gdLst>
                <a:gd name="T0" fmla="*/ 584 w 607"/>
                <a:gd name="T1" fmla="*/ 234 h 234"/>
                <a:gd name="T2" fmla="*/ 583 w 607"/>
                <a:gd name="T3" fmla="*/ 185 h 234"/>
                <a:gd name="T4" fmla="*/ 607 w 607"/>
                <a:gd name="T5" fmla="*/ 142 h 234"/>
                <a:gd name="T6" fmla="*/ 38 w 607"/>
                <a:gd name="T7" fmla="*/ 3 h 234"/>
                <a:gd name="T8" fmla="*/ 38 w 607"/>
                <a:gd name="T9" fmla="*/ 3 h 234"/>
                <a:gd name="T10" fmla="*/ 7 w 607"/>
                <a:gd name="T11" fmla="*/ 44 h 234"/>
                <a:gd name="T12" fmla="*/ 14 w 607"/>
                <a:gd name="T13" fmla="*/ 94 h 234"/>
                <a:gd name="T14" fmla="*/ 14 w 607"/>
                <a:gd name="T15" fmla="*/ 94 h 234"/>
                <a:gd name="T16" fmla="*/ 584 w 607"/>
                <a:gd name="T17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7" h="234">
                  <a:moveTo>
                    <a:pt x="584" y="234"/>
                  </a:moveTo>
                  <a:cubicBezTo>
                    <a:pt x="578" y="223"/>
                    <a:pt x="578" y="203"/>
                    <a:pt x="583" y="185"/>
                  </a:cubicBezTo>
                  <a:cubicBezTo>
                    <a:pt x="587" y="166"/>
                    <a:pt x="597" y="149"/>
                    <a:pt x="607" y="142"/>
                  </a:cubicBezTo>
                  <a:cubicBezTo>
                    <a:pt x="581" y="137"/>
                    <a:pt x="50" y="7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7" y="0"/>
                    <a:pt x="14" y="18"/>
                    <a:pt x="7" y="44"/>
                  </a:cubicBezTo>
                  <a:cubicBezTo>
                    <a:pt x="0" y="69"/>
                    <a:pt x="4" y="91"/>
                    <a:pt x="14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26" y="98"/>
                    <a:pt x="557" y="228"/>
                    <a:pt x="584" y="234"/>
                  </a:cubicBezTo>
                </a:path>
              </a:pathLst>
            </a:custGeom>
            <a:solidFill>
              <a:srgbClr val="3155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8" name="Freeform 507">
              <a:extLst>
                <a:ext uri="{FF2B5EF4-FFF2-40B4-BE49-F238E27FC236}">
                  <a16:creationId xmlns:a16="http://schemas.microsoft.com/office/drawing/2014/main" id="{B075D0DC-2744-4D9C-90D3-F196B6FB6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796925"/>
              <a:ext cx="412750" cy="234950"/>
            </a:xfrm>
            <a:custGeom>
              <a:avLst/>
              <a:gdLst>
                <a:gd name="T0" fmla="*/ 114 w 615"/>
                <a:gd name="T1" fmla="*/ 40 h 350"/>
                <a:gd name="T2" fmla="*/ 135 w 615"/>
                <a:gd name="T3" fmla="*/ 52 h 350"/>
                <a:gd name="T4" fmla="*/ 231 w 615"/>
                <a:gd name="T5" fmla="*/ 13 h 350"/>
                <a:gd name="T6" fmla="*/ 270 w 615"/>
                <a:gd name="T7" fmla="*/ 42 h 350"/>
                <a:gd name="T8" fmla="*/ 383 w 615"/>
                <a:gd name="T9" fmla="*/ 19 h 350"/>
                <a:gd name="T10" fmla="*/ 459 w 615"/>
                <a:gd name="T11" fmla="*/ 111 h 350"/>
                <a:gd name="T12" fmla="*/ 524 w 615"/>
                <a:gd name="T13" fmla="*/ 114 h 350"/>
                <a:gd name="T14" fmla="*/ 594 w 615"/>
                <a:gd name="T15" fmla="*/ 259 h 350"/>
                <a:gd name="T16" fmla="*/ 449 w 615"/>
                <a:gd name="T17" fmla="*/ 329 h 350"/>
                <a:gd name="T18" fmla="*/ 63 w 615"/>
                <a:gd name="T19" fmla="*/ 189 h 350"/>
                <a:gd name="T20" fmla="*/ 14 w 615"/>
                <a:gd name="T21" fmla="*/ 89 h 350"/>
                <a:gd name="T22" fmla="*/ 114 w 615"/>
                <a:gd name="T23" fmla="*/ 4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5" h="350">
                  <a:moveTo>
                    <a:pt x="114" y="40"/>
                  </a:moveTo>
                  <a:cubicBezTo>
                    <a:pt x="122" y="43"/>
                    <a:pt x="129" y="47"/>
                    <a:pt x="135" y="52"/>
                  </a:cubicBezTo>
                  <a:cubicBezTo>
                    <a:pt x="153" y="17"/>
                    <a:pt x="194" y="0"/>
                    <a:pt x="231" y="13"/>
                  </a:cubicBezTo>
                  <a:cubicBezTo>
                    <a:pt x="247" y="18"/>
                    <a:pt x="261" y="29"/>
                    <a:pt x="270" y="42"/>
                  </a:cubicBezTo>
                  <a:cubicBezTo>
                    <a:pt x="300" y="15"/>
                    <a:pt x="343" y="5"/>
                    <a:pt x="383" y="19"/>
                  </a:cubicBezTo>
                  <a:cubicBezTo>
                    <a:pt x="425" y="33"/>
                    <a:pt x="454" y="70"/>
                    <a:pt x="459" y="111"/>
                  </a:cubicBezTo>
                  <a:cubicBezTo>
                    <a:pt x="480" y="106"/>
                    <a:pt x="502" y="106"/>
                    <a:pt x="524" y="114"/>
                  </a:cubicBezTo>
                  <a:cubicBezTo>
                    <a:pt x="583" y="134"/>
                    <a:pt x="615" y="199"/>
                    <a:pt x="594" y="259"/>
                  </a:cubicBezTo>
                  <a:cubicBezTo>
                    <a:pt x="574" y="318"/>
                    <a:pt x="509" y="350"/>
                    <a:pt x="449" y="329"/>
                  </a:cubicBezTo>
                  <a:cubicBezTo>
                    <a:pt x="407" y="315"/>
                    <a:pt x="100" y="202"/>
                    <a:pt x="63" y="189"/>
                  </a:cubicBezTo>
                  <a:cubicBezTo>
                    <a:pt x="22" y="175"/>
                    <a:pt x="0" y="130"/>
                    <a:pt x="14" y="89"/>
                  </a:cubicBezTo>
                  <a:cubicBezTo>
                    <a:pt x="28" y="48"/>
                    <a:pt x="73" y="26"/>
                    <a:pt x="114" y="40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9" name="Freeform 508">
              <a:extLst>
                <a:ext uri="{FF2B5EF4-FFF2-40B4-BE49-F238E27FC236}">
                  <a16:creationId xmlns:a16="http://schemas.microsoft.com/office/drawing/2014/main" id="{2F6E1D81-58AF-4A70-AB6E-48AE3B215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413" y="1730375"/>
              <a:ext cx="311150" cy="369888"/>
            </a:xfrm>
            <a:custGeom>
              <a:avLst/>
              <a:gdLst>
                <a:gd name="T0" fmla="*/ 155 w 464"/>
                <a:gd name="T1" fmla="*/ 48 h 551"/>
                <a:gd name="T2" fmla="*/ 165 w 464"/>
                <a:gd name="T3" fmla="*/ 70 h 551"/>
                <a:gd name="T4" fmla="*/ 264 w 464"/>
                <a:gd name="T5" fmla="*/ 99 h 551"/>
                <a:gd name="T6" fmla="*/ 276 w 464"/>
                <a:gd name="T7" fmla="*/ 146 h 551"/>
                <a:gd name="T8" fmla="*/ 380 w 464"/>
                <a:gd name="T9" fmla="*/ 198 h 551"/>
                <a:gd name="T10" fmla="*/ 382 w 464"/>
                <a:gd name="T11" fmla="*/ 318 h 551"/>
                <a:gd name="T12" fmla="*/ 431 w 464"/>
                <a:gd name="T13" fmla="*/ 360 h 551"/>
                <a:gd name="T14" fmla="*/ 396 w 464"/>
                <a:gd name="T15" fmla="*/ 517 h 551"/>
                <a:gd name="T16" fmla="*/ 238 w 464"/>
                <a:gd name="T17" fmla="*/ 483 h 551"/>
                <a:gd name="T18" fmla="*/ 23 w 464"/>
                <a:gd name="T19" fmla="*/ 132 h 551"/>
                <a:gd name="T20" fmla="*/ 47 w 464"/>
                <a:gd name="T21" fmla="*/ 24 h 551"/>
                <a:gd name="T22" fmla="*/ 155 w 464"/>
                <a:gd name="T23" fmla="*/ 48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4" h="551">
                  <a:moveTo>
                    <a:pt x="155" y="48"/>
                  </a:moveTo>
                  <a:cubicBezTo>
                    <a:pt x="160" y="55"/>
                    <a:pt x="163" y="62"/>
                    <a:pt x="165" y="70"/>
                  </a:cubicBezTo>
                  <a:cubicBezTo>
                    <a:pt x="200" y="54"/>
                    <a:pt x="243" y="65"/>
                    <a:pt x="264" y="99"/>
                  </a:cubicBezTo>
                  <a:cubicBezTo>
                    <a:pt x="273" y="114"/>
                    <a:pt x="277" y="130"/>
                    <a:pt x="276" y="146"/>
                  </a:cubicBezTo>
                  <a:cubicBezTo>
                    <a:pt x="316" y="143"/>
                    <a:pt x="357" y="162"/>
                    <a:pt x="380" y="198"/>
                  </a:cubicBezTo>
                  <a:cubicBezTo>
                    <a:pt x="404" y="236"/>
                    <a:pt x="403" y="282"/>
                    <a:pt x="382" y="318"/>
                  </a:cubicBezTo>
                  <a:cubicBezTo>
                    <a:pt x="401" y="326"/>
                    <a:pt x="418" y="341"/>
                    <a:pt x="431" y="360"/>
                  </a:cubicBezTo>
                  <a:cubicBezTo>
                    <a:pt x="464" y="413"/>
                    <a:pt x="449" y="484"/>
                    <a:pt x="396" y="517"/>
                  </a:cubicBezTo>
                  <a:cubicBezTo>
                    <a:pt x="343" y="551"/>
                    <a:pt x="272" y="536"/>
                    <a:pt x="238" y="483"/>
                  </a:cubicBezTo>
                  <a:cubicBezTo>
                    <a:pt x="215" y="445"/>
                    <a:pt x="44" y="166"/>
                    <a:pt x="23" y="132"/>
                  </a:cubicBezTo>
                  <a:cubicBezTo>
                    <a:pt x="0" y="96"/>
                    <a:pt x="10" y="47"/>
                    <a:pt x="47" y="24"/>
                  </a:cubicBezTo>
                  <a:cubicBezTo>
                    <a:pt x="83" y="0"/>
                    <a:pt x="132" y="11"/>
                    <a:pt x="155" y="48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1" name="Freeform 510">
              <a:extLst>
                <a:ext uri="{FF2B5EF4-FFF2-40B4-BE49-F238E27FC236}">
                  <a16:creationId xmlns:a16="http://schemas.microsoft.com/office/drawing/2014/main" id="{9D328336-8F69-4DA2-826C-88E906B9A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450" y="6496050"/>
              <a:ext cx="398463" cy="347663"/>
            </a:xfrm>
            <a:custGeom>
              <a:avLst/>
              <a:gdLst>
                <a:gd name="T0" fmla="*/ 544 w 593"/>
                <a:gd name="T1" fmla="*/ 168 h 518"/>
                <a:gd name="T2" fmla="*/ 520 w 593"/>
                <a:gd name="T3" fmla="*/ 180 h 518"/>
                <a:gd name="T4" fmla="*/ 491 w 593"/>
                <a:gd name="T5" fmla="*/ 289 h 518"/>
                <a:gd name="T6" fmla="*/ 441 w 593"/>
                <a:gd name="T7" fmla="*/ 304 h 518"/>
                <a:gd name="T8" fmla="*/ 387 w 593"/>
                <a:gd name="T9" fmla="*/ 419 h 518"/>
                <a:gd name="T10" fmla="*/ 257 w 593"/>
                <a:gd name="T11" fmla="*/ 425 h 518"/>
                <a:gd name="T12" fmla="*/ 212 w 593"/>
                <a:gd name="T13" fmla="*/ 479 h 518"/>
                <a:gd name="T14" fmla="*/ 39 w 593"/>
                <a:gd name="T15" fmla="*/ 447 h 518"/>
                <a:gd name="T16" fmla="*/ 72 w 593"/>
                <a:gd name="T17" fmla="*/ 274 h 518"/>
                <a:gd name="T18" fmla="*/ 447 w 593"/>
                <a:gd name="T19" fmla="*/ 27 h 518"/>
                <a:gd name="T20" fmla="*/ 566 w 593"/>
                <a:gd name="T21" fmla="*/ 49 h 518"/>
                <a:gd name="T22" fmla="*/ 544 w 593"/>
                <a:gd name="T23" fmla="*/ 168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3" h="518">
                  <a:moveTo>
                    <a:pt x="544" y="168"/>
                  </a:moveTo>
                  <a:cubicBezTo>
                    <a:pt x="536" y="173"/>
                    <a:pt x="528" y="177"/>
                    <a:pt x="520" y="180"/>
                  </a:cubicBezTo>
                  <a:cubicBezTo>
                    <a:pt x="539" y="217"/>
                    <a:pt x="527" y="264"/>
                    <a:pt x="491" y="289"/>
                  </a:cubicBezTo>
                  <a:cubicBezTo>
                    <a:pt x="476" y="299"/>
                    <a:pt x="458" y="304"/>
                    <a:pt x="441" y="304"/>
                  </a:cubicBezTo>
                  <a:cubicBezTo>
                    <a:pt x="445" y="347"/>
                    <a:pt x="426" y="392"/>
                    <a:pt x="387" y="419"/>
                  </a:cubicBezTo>
                  <a:cubicBezTo>
                    <a:pt x="347" y="446"/>
                    <a:pt x="296" y="447"/>
                    <a:pt x="257" y="425"/>
                  </a:cubicBezTo>
                  <a:cubicBezTo>
                    <a:pt x="248" y="446"/>
                    <a:pt x="233" y="465"/>
                    <a:pt x="212" y="479"/>
                  </a:cubicBezTo>
                  <a:cubicBezTo>
                    <a:pt x="155" y="518"/>
                    <a:pt x="78" y="504"/>
                    <a:pt x="39" y="447"/>
                  </a:cubicBezTo>
                  <a:cubicBezTo>
                    <a:pt x="0" y="390"/>
                    <a:pt x="15" y="313"/>
                    <a:pt x="72" y="274"/>
                  </a:cubicBezTo>
                  <a:cubicBezTo>
                    <a:pt x="112" y="246"/>
                    <a:pt x="411" y="51"/>
                    <a:pt x="447" y="27"/>
                  </a:cubicBezTo>
                  <a:cubicBezTo>
                    <a:pt x="486" y="0"/>
                    <a:pt x="540" y="10"/>
                    <a:pt x="566" y="49"/>
                  </a:cubicBezTo>
                  <a:cubicBezTo>
                    <a:pt x="593" y="88"/>
                    <a:pt x="583" y="142"/>
                    <a:pt x="544" y="168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2" name="Freeform 511">
              <a:extLst>
                <a:ext uri="{FF2B5EF4-FFF2-40B4-BE49-F238E27FC236}">
                  <a16:creationId xmlns:a16="http://schemas.microsoft.com/office/drawing/2014/main" id="{7F468EFA-9643-4C73-BFFB-F84D58B22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1014413"/>
              <a:ext cx="312738" cy="368300"/>
            </a:xfrm>
            <a:custGeom>
              <a:avLst/>
              <a:gdLst>
                <a:gd name="T0" fmla="*/ 156 w 465"/>
                <a:gd name="T1" fmla="*/ 47 h 550"/>
                <a:gd name="T2" fmla="*/ 166 w 465"/>
                <a:gd name="T3" fmla="*/ 69 h 550"/>
                <a:gd name="T4" fmla="*/ 265 w 465"/>
                <a:gd name="T5" fmla="*/ 98 h 550"/>
                <a:gd name="T6" fmla="*/ 277 w 465"/>
                <a:gd name="T7" fmla="*/ 145 h 550"/>
                <a:gd name="T8" fmla="*/ 380 w 465"/>
                <a:gd name="T9" fmla="*/ 198 h 550"/>
                <a:gd name="T10" fmla="*/ 382 w 465"/>
                <a:gd name="T11" fmla="*/ 317 h 550"/>
                <a:gd name="T12" fmla="*/ 431 w 465"/>
                <a:gd name="T13" fmla="*/ 359 h 550"/>
                <a:gd name="T14" fmla="*/ 396 w 465"/>
                <a:gd name="T15" fmla="*/ 517 h 550"/>
                <a:gd name="T16" fmla="*/ 239 w 465"/>
                <a:gd name="T17" fmla="*/ 482 h 550"/>
                <a:gd name="T18" fmla="*/ 23 w 465"/>
                <a:gd name="T19" fmla="*/ 132 h 550"/>
                <a:gd name="T20" fmla="*/ 47 w 465"/>
                <a:gd name="T21" fmla="*/ 23 h 550"/>
                <a:gd name="T22" fmla="*/ 156 w 465"/>
                <a:gd name="T23" fmla="*/ 47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5" h="550">
                  <a:moveTo>
                    <a:pt x="156" y="47"/>
                  </a:moveTo>
                  <a:cubicBezTo>
                    <a:pt x="160" y="54"/>
                    <a:pt x="163" y="62"/>
                    <a:pt x="166" y="69"/>
                  </a:cubicBezTo>
                  <a:cubicBezTo>
                    <a:pt x="201" y="53"/>
                    <a:pt x="243" y="65"/>
                    <a:pt x="265" y="98"/>
                  </a:cubicBezTo>
                  <a:cubicBezTo>
                    <a:pt x="274" y="113"/>
                    <a:pt x="278" y="129"/>
                    <a:pt x="277" y="145"/>
                  </a:cubicBezTo>
                  <a:cubicBezTo>
                    <a:pt x="317" y="143"/>
                    <a:pt x="357" y="161"/>
                    <a:pt x="380" y="198"/>
                  </a:cubicBezTo>
                  <a:cubicBezTo>
                    <a:pt x="404" y="235"/>
                    <a:pt x="404" y="281"/>
                    <a:pt x="382" y="317"/>
                  </a:cubicBezTo>
                  <a:cubicBezTo>
                    <a:pt x="402" y="326"/>
                    <a:pt x="419" y="340"/>
                    <a:pt x="431" y="359"/>
                  </a:cubicBezTo>
                  <a:cubicBezTo>
                    <a:pt x="465" y="412"/>
                    <a:pt x="449" y="483"/>
                    <a:pt x="396" y="517"/>
                  </a:cubicBezTo>
                  <a:cubicBezTo>
                    <a:pt x="343" y="550"/>
                    <a:pt x="273" y="535"/>
                    <a:pt x="239" y="482"/>
                  </a:cubicBezTo>
                  <a:cubicBezTo>
                    <a:pt x="215" y="444"/>
                    <a:pt x="45" y="165"/>
                    <a:pt x="23" y="132"/>
                  </a:cubicBezTo>
                  <a:cubicBezTo>
                    <a:pt x="0" y="95"/>
                    <a:pt x="11" y="46"/>
                    <a:pt x="47" y="23"/>
                  </a:cubicBezTo>
                  <a:cubicBezTo>
                    <a:pt x="84" y="0"/>
                    <a:pt x="132" y="10"/>
                    <a:pt x="156" y="47"/>
                  </a:cubicBezTo>
                  <a:close/>
                </a:path>
              </a:pathLst>
            </a:custGeom>
            <a:noFill/>
            <a:ln w="11113" cap="flat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3" name="Freeform 512">
              <a:extLst>
                <a:ext uri="{FF2B5EF4-FFF2-40B4-BE49-F238E27FC236}">
                  <a16:creationId xmlns:a16="http://schemas.microsoft.com/office/drawing/2014/main" id="{2199AFFA-AFB6-42E6-BDAD-1FABE07CC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00" y="5126038"/>
              <a:ext cx="277813" cy="390525"/>
            </a:xfrm>
            <a:custGeom>
              <a:avLst/>
              <a:gdLst>
                <a:gd name="T0" fmla="*/ 253 w 414"/>
                <a:gd name="T1" fmla="*/ 525 h 582"/>
                <a:gd name="T2" fmla="*/ 247 w 414"/>
                <a:gd name="T3" fmla="*/ 502 h 582"/>
                <a:gd name="T4" fmla="*/ 153 w 414"/>
                <a:gd name="T5" fmla="*/ 459 h 582"/>
                <a:gd name="T6" fmla="*/ 148 w 414"/>
                <a:gd name="T7" fmla="*/ 411 h 582"/>
                <a:gd name="T8" fmla="*/ 53 w 414"/>
                <a:gd name="T9" fmla="*/ 344 h 582"/>
                <a:gd name="T10" fmla="*/ 68 w 414"/>
                <a:gd name="T11" fmla="*/ 226 h 582"/>
                <a:gd name="T12" fmla="*/ 26 w 414"/>
                <a:gd name="T13" fmla="*/ 177 h 582"/>
                <a:gd name="T14" fmla="*/ 82 w 414"/>
                <a:gd name="T15" fmla="*/ 26 h 582"/>
                <a:gd name="T16" fmla="*/ 233 w 414"/>
                <a:gd name="T17" fmla="*/ 83 h 582"/>
                <a:gd name="T18" fmla="*/ 397 w 414"/>
                <a:gd name="T19" fmla="*/ 460 h 582"/>
                <a:gd name="T20" fmla="*/ 357 w 414"/>
                <a:gd name="T21" fmla="*/ 564 h 582"/>
                <a:gd name="T22" fmla="*/ 253 w 414"/>
                <a:gd name="T23" fmla="*/ 525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4" h="582">
                  <a:moveTo>
                    <a:pt x="253" y="525"/>
                  </a:moveTo>
                  <a:cubicBezTo>
                    <a:pt x="250" y="517"/>
                    <a:pt x="248" y="510"/>
                    <a:pt x="247" y="502"/>
                  </a:cubicBezTo>
                  <a:cubicBezTo>
                    <a:pt x="210" y="513"/>
                    <a:pt x="169" y="495"/>
                    <a:pt x="153" y="459"/>
                  </a:cubicBezTo>
                  <a:cubicBezTo>
                    <a:pt x="146" y="443"/>
                    <a:pt x="145" y="426"/>
                    <a:pt x="148" y="411"/>
                  </a:cubicBezTo>
                  <a:cubicBezTo>
                    <a:pt x="108" y="408"/>
                    <a:pt x="70" y="383"/>
                    <a:pt x="53" y="344"/>
                  </a:cubicBezTo>
                  <a:cubicBezTo>
                    <a:pt x="34" y="304"/>
                    <a:pt x="42" y="258"/>
                    <a:pt x="68" y="226"/>
                  </a:cubicBezTo>
                  <a:cubicBezTo>
                    <a:pt x="50" y="214"/>
                    <a:pt x="35" y="198"/>
                    <a:pt x="26" y="177"/>
                  </a:cubicBezTo>
                  <a:cubicBezTo>
                    <a:pt x="0" y="119"/>
                    <a:pt x="25" y="52"/>
                    <a:pt x="82" y="26"/>
                  </a:cubicBezTo>
                  <a:cubicBezTo>
                    <a:pt x="140" y="0"/>
                    <a:pt x="207" y="25"/>
                    <a:pt x="233" y="83"/>
                  </a:cubicBezTo>
                  <a:cubicBezTo>
                    <a:pt x="251" y="123"/>
                    <a:pt x="380" y="424"/>
                    <a:pt x="397" y="460"/>
                  </a:cubicBezTo>
                  <a:cubicBezTo>
                    <a:pt x="414" y="500"/>
                    <a:pt x="397" y="546"/>
                    <a:pt x="357" y="564"/>
                  </a:cubicBezTo>
                  <a:cubicBezTo>
                    <a:pt x="318" y="582"/>
                    <a:pt x="271" y="565"/>
                    <a:pt x="253" y="525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4" name="Freeform 513">
              <a:extLst>
                <a:ext uri="{FF2B5EF4-FFF2-40B4-BE49-F238E27FC236}">
                  <a16:creationId xmlns:a16="http://schemas.microsoft.com/office/drawing/2014/main" id="{EFD5F1C8-389B-4A4F-A7F8-AEEABAD38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" y="5849938"/>
              <a:ext cx="279400" cy="390525"/>
            </a:xfrm>
            <a:custGeom>
              <a:avLst/>
              <a:gdLst>
                <a:gd name="T0" fmla="*/ 254 w 415"/>
                <a:gd name="T1" fmla="*/ 525 h 583"/>
                <a:gd name="T2" fmla="*/ 248 w 415"/>
                <a:gd name="T3" fmla="*/ 502 h 583"/>
                <a:gd name="T4" fmla="*/ 154 w 415"/>
                <a:gd name="T5" fmla="*/ 459 h 583"/>
                <a:gd name="T6" fmla="*/ 149 w 415"/>
                <a:gd name="T7" fmla="*/ 411 h 583"/>
                <a:gd name="T8" fmla="*/ 53 w 415"/>
                <a:gd name="T9" fmla="*/ 344 h 583"/>
                <a:gd name="T10" fmla="*/ 69 w 415"/>
                <a:gd name="T11" fmla="*/ 226 h 583"/>
                <a:gd name="T12" fmla="*/ 26 w 415"/>
                <a:gd name="T13" fmla="*/ 177 h 583"/>
                <a:gd name="T14" fmla="*/ 83 w 415"/>
                <a:gd name="T15" fmla="*/ 26 h 583"/>
                <a:gd name="T16" fmla="*/ 234 w 415"/>
                <a:gd name="T17" fmla="*/ 83 h 583"/>
                <a:gd name="T18" fmla="*/ 397 w 415"/>
                <a:gd name="T19" fmla="*/ 461 h 583"/>
                <a:gd name="T20" fmla="*/ 358 w 415"/>
                <a:gd name="T21" fmla="*/ 565 h 583"/>
                <a:gd name="T22" fmla="*/ 254 w 415"/>
                <a:gd name="T23" fmla="*/ 52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5" h="583">
                  <a:moveTo>
                    <a:pt x="254" y="525"/>
                  </a:moveTo>
                  <a:cubicBezTo>
                    <a:pt x="251" y="518"/>
                    <a:pt x="249" y="510"/>
                    <a:pt x="248" y="502"/>
                  </a:cubicBezTo>
                  <a:cubicBezTo>
                    <a:pt x="211" y="513"/>
                    <a:pt x="170" y="495"/>
                    <a:pt x="154" y="459"/>
                  </a:cubicBezTo>
                  <a:cubicBezTo>
                    <a:pt x="147" y="443"/>
                    <a:pt x="145" y="427"/>
                    <a:pt x="149" y="411"/>
                  </a:cubicBezTo>
                  <a:cubicBezTo>
                    <a:pt x="108" y="408"/>
                    <a:pt x="71" y="384"/>
                    <a:pt x="53" y="344"/>
                  </a:cubicBezTo>
                  <a:cubicBezTo>
                    <a:pt x="35" y="304"/>
                    <a:pt x="42" y="258"/>
                    <a:pt x="69" y="226"/>
                  </a:cubicBezTo>
                  <a:cubicBezTo>
                    <a:pt x="51" y="214"/>
                    <a:pt x="36" y="198"/>
                    <a:pt x="26" y="177"/>
                  </a:cubicBezTo>
                  <a:cubicBezTo>
                    <a:pt x="0" y="120"/>
                    <a:pt x="26" y="52"/>
                    <a:pt x="83" y="26"/>
                  </a:cubicBezTo>
                  <a:cubicBezTo>
                    <a:pt x="140" y="0"/>
                    <a:pt x="208" y="26"/>
                    <a:pt x="234" y="83"/>
                  </a:cubicBezTo>
                  <a:cubicBezTo>
                    <a:pt x="252" y="124"/>
                    <a:pt x="381" y="425"/>
                    <a:pt x="397" y="461"/>
                  </a:cubicBezTo>
                  <a:cubicBezTo>
                    <a:pt x="415" y="500"/>
                    <a:pt x="398" y="547"/>
                    <a:pt x="358" y="565"/>
                  </a:cubicBezTo>
                  <a:cubicBezTo>
                    <a:pt x="319" y="583"/>
                    <a:pt x="272" y="565"/>
                    <a:pt x="254" y="525"/>
                  </a:cubicBezTo>
                  <a:close/>
                </a:path>
              </a:pathLst>
            </a:custGeom>
            <a:noFill/>
            <a:ln w="11113" cap="flat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5" name="Freeform 514">
              <a:extLst>
                <a:ext uri="{FF2B5EF4-FFF2-40B4-BE49-F238E27FC236}">
                  <a16:creationId xmlns:a16="http://schemas.microsoft.com/office/drawing/2014/main" id="{E584BE3A-24FE-42FD-8E84-B3B6CCC72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700" y="801688"/>
              <a:ext cx="323850" cy="147638"/>
            </a:xfrm>
            <a:custGeom>
              <a:avLst/>
              <a:gdLst>
                <a:gd name="T0" fmla="*/ 64 w 484"/>
                <a:gd name="T1" fmla="*/ 85 h 219"/>
                <a:gd name="T2" fmla="*/ 83 w 484"/>
                <a:gd name="T3" fmla="*/ 88 h 219"/>
                <a:gd name="T4" fmla="*/ 146 w 484"/>
                <a:gd name="T5" fmla="*/ 34 h 219"/>
                <a:gd name="T6" fmla="*/ 183 w 484"/>
                <a:gd name="T7" fmla="*/ 47 h 219"/>
                <a:gd name="T8" fmla="*/ 263 w 484"/>
                <a:gd name="T9" fmla="*/ 0 h 219"/>
                <a:gd name="T10" fmla="*/ 344 w 484"/>
                <a:gd name="T11" fmla="*/ 51 h 219"/>
                <a:gd name="T12" fmla="*/ 393 w 484"/>
                <a:gd name="T13" fmla="*/ 37 h 219"/>
                <a:gd name="T14" fmla="*/ 484 w 484"/>
                <a:gd name="T15" fmla="*/ 129 h 219"/>
                <a:gd name="T16" fmla="*/ 392 w 484"/>
                <a:gd name="T17" fmla="*/ 219 h 219"/>
                <a:gd name="T18" fmla="*/ 63 w 484"/>
                <a:gd name="T19" fmla="*/ 210 h 219"/>
                <a:gd name="T20" fmla="*/ 1 w 484"/>
                <a:gd name="T21" fmla="*/ 147 h 219"/>
                <a:gd name="T22" fmla="*/ 64 w 484"/>
                <a:gd name="T23" fmla="*/ 8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4" h="219">
                  <a:moveTo>
                    <a:pt x="64" y="85"/>
                  </a:moveTo>
                  <a:cubicBezTo>
                    <a:pt x="71" y="85"/>
                    <a:pt x="77" y="86"/>
                    <a:pt x="83" y="88"/>
                  </a:cubicBezTo>
                  <a:cubicBezTo>
                    <a:pt x="88" y="58"/>
                    <a:pt x="114" y="34"/>
                    <a:pt x="146" y="34"/>
                  </a:cubicBezTo>
                  <a:cubicBezTo>
                    <a:pt x="160" y="35"/>
                    <a:pt x="172" y="39"/>
                    <a:pt x="183" y="47"/>
                  </a:cubicBezTo>
                  <a:cubicBezTo>
                    <a:pt x="198" y="19"/>
                    <a:pt x="229" y="0"/>
                    <a:pt x="263" y="0"/>
                  </a:cubicBezTo>
                  <a:cubicBezTo>
                    <a:pt x="298" y="1"/>
                    <a:pt x="329" y="21"/>
                    <a:pt x="344" y="51"/>
                  </a:cubicBezTo>
                  <a:cubicBezTo>
                    <a:pt x="358" y="42"/>
                    <a:pt x="375" y="37"/>
                    <a:pt x="393" y="37"/>
                  </a:cubicBezTo>
                  <a:cubicBezTo>
                    <a:pt x="444" y="37"/>
                    <a:pt x="484" y="79"/>
                    <a:pt x="484" y="129"/>
                  </a:cubicBezTo>
                  <a:cubicBezTo>
                    <a:pt x="483" y="179"/>
                    <a:pt x="442" y="219"/>
                    <a:pt x="392" y="219"/>
                  </a:cubicBezTo>
                  <a:cubicBezTo>
                    <a:pt x="356" y="219"/>
                    <a:pt x="95" y="211"/>
                    <a:pt x="63" y="210"/>
                  </a:cubicBezTo>
                  <a:cubicBezTo>
                    <a:pt x="28" y="210"/>
                    <a:pt x="0" y="182"/>
                    <a:pt x="1" y="147"/>
                  </a:cubicBezTo>
                  <a:cubicBezTo>
                    <a:pt x="1" y="112"/>
                    <a:pt x="29" y="85"/>
                    <a:pt x="64" y="85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6" name="Freeform 515">
              <a:extLst>
                <a:ext uri="{FF2B5EF4-FFF2-40B4-BE49-F238E27FC236}">
                  <a16:creationId xmlns:a16="http://schemas.microsoft.com/office/drawing/2014/main" id="{591F6493-AF27-420C-AFB8-712867A90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711200"/>
              <a:ext cx="415925" cy="258763"/>
            </a:xfrm>
            <a:custGeom>
              <a:avLst/>
              <a:gdLst>
                <a:gd name="T0" fmla="*/ 65 w 619"/>
                <a:gd name="T1" fmla="*/ 217 h 385"/>
                <a:gd name="T2" fmla="*/ 90 w 619"/>
                <a:gd name="T3" fmla="*/ 213 h 385"/>
                <a:gd name="T4" fmla="*/ 145 w 619"/>
                <a:gd name="T5" fmla="*/ 121 h 385"/>
                <a:gd name="T6" fmla="*/ 195 w 619"/>
                <a:gd name="T7" fmla="*/ 121 h 385"/>
                <a:gd name="T8" fmla="*/ 274 w 619"/>
                <a:gd name="T9" fmla="*/ 30 h 385"/>
                <a:gd name="T10" fmla="*/ 395 w 619"/>
                <a:gd name="T11" fmla="*/ 59 h 385"/>
                <a:gd name="T12" fmla="*/ 450 w 619"/>
                <a:gd name="T13" fmla="*/ 21 h 385"/>
                <a:gd name="T14" fmla="*/ 598 w 619"/>
                <a:gd name="T15" fmla="*/ 96 h 385"/>
                <a:gd name="T16" fmla="*/ 523 w 619"/>
                <a:gd name="T17" fmla="*/ 245 h 385"/>
                <a:gd name="T18" fmla="*/ 116 w 619"/>
                <a:gd name="T19" fmla="*/ 371 h 385"/>
                <a:gd name="T20" fmla="*/ 14 w 619"/>
                <a:gd name="T21" fmla="*/ 319 h 385"/>
                <a:gd name="T22" fmla="*/ 65 w 619"/>
                <a:gd name="T23" fmla="*/ 21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9" h="385">
                  <a:moveTo>
                    <a:pt x="65" y="217"/>
                  </a:moveTo>
                  <a:cubicBezTo>
                    <a:pt x="74" y="214"/>
                    <a:pt x="82" y="213"/>
                    <a:pt x="90" y="213"/>
                  </a:cubicBezTo>
                  <a:cubicBezTo>
                    <a:pt x="83" y="173"/>
                    <a:pt x="106" y="134"/>
                    <a:pt x="145" y="121"/>
                  </a:cubicBezTo>
                  <a:cubicBezTo>
                    <a:pt x="162" y="115"/>
                    <a:pt x="179" y="116"/>
                    <a:pt x="195" y="121"/>
                  </a:cubicBezTo>
                  <a:cubicBezTo>
                    <a:pt x="203" y="80"/>
                    <a:pt x="232" y="44"/>
                    <a:pt x="274" y="30"/>
                  </a:cubicBezTo>
                  <a:cubicBezTo>
                    <a:pt x="318" y="16"/>
                    <a:pt x="364" y="28"/>
                    <a:pt x="395" y="59"/>
                  </a:cubicBezTo>
                  <a:cubicBezTo>
                    <a:pt x="408" y="42"/>
                    <a:pt x="427" y="28"/>
                    <a:pt x="450" y="21"/>
                  </a:cubicBezTo>
                  <a:cubicBezTo>
                    <a:pt x="511" y="0"/>
                    <a:pt x="578" y="34"/>
                    <a:pt x="598" y="96"/>
                  </a:cubicBezTo>
                  <a:cubicBezTo>
                    <a:pt x="619" y="158"/>
                    <a:pt x="585" y="225"/>
                    <a:pt x="523" y="245"/>
                  </a:cubicBezTo>
                  <a:cubicBezTo>
                    <a:pt x="479" y="259"/>
                    <a:pt x="155" y="358"/>
                    <a:pt x="116" y="371"/>
                  </a:cubicBezTo>
                  <a:cubicBezTo>
                    <a:pt x="73" y="385"/>
                    <a:pt x="28" y="362"/>
                    <a:pt x="14" y="319"/>
                  </a:cubicBezTo>
                  <a:cubicBezTo>
                    <a:pt x="0" y="277"/>
                    <a:pt x="23" y="231"/>
                    <a:pt x="65" y="217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7" name="Freeform 516">
              <a:extLst>
                <a:ext uri="{FF2B5EF4-FFF2-40B4-BE49-F238E27FC236}">
                  <a16:creationId xmlns:a16="http://schemas.microsoft.com/office/drawing/2014/main" id="{344FB4F3-C6F3-4548-9910-A2E89190A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288" y="709613"/>
              <a:ext cx="331788" cy="309563"/>
            </a:xfrm>
            <a:custGeom>
              <a:avLst/>
              <a:gdLst>
                <a:gd name="T0" fmla="*/ 39 w 494"/>
                <a:gd name="T1" fmla="*/ 321 h 462"/>
                <a:gd name="T2" fmla="*/ 59 w 494"/>
                <a:gd name="T3" fmla="*/ 310 h 462"/>
                <a:gd name="T4" fmla="*/ 78 w 494"/>
                <a:gd name="T5" fmla="*/ 214 h 462"/>
                <a:gd name="T6" fmla="*/ 120 w 494"/>
                <a:gd name="T7" fmla="*/ 199 h 462"/>
                <a:gd name="T8" fmla="*/ 161 w 494"/>
                <a:gd name="T9" fmla="*/ 98 h 462"/>
                <a:gd name="T10" fmla="*/ 272 w 494"/>
                <a:gd name="T11" fmla="*/ 86 h 462"/>
                <a:gd name="T12" fmla="*/ 308 w 494"/>
                <a:gd name="T13" fmla="*/ 36 h 462"/>
                <a:gd name="T14" fmla="*/ 458 w 494"/>
                <a:gd name="T15" fmla="*/ 56 h 462"/>
                <a:gd name="T16" fmla="*/ 439 w 494"/>
                <a:gd name="T17" fmla="*/ 206 h 462"/>
                <a:gd name="T18" fmla="*/ 129 w 494"/>
                <a:gd name="T19" fmla="*/ 437 h 462"/>
                <a:gd name="T20" fmla="*/ 25 w 494"/>
                <a:gd name="T21" fmla="*/ 424 h 462"/>
                <a:gd name="T22" fmla="*/ 39 w 494"/>
                <a:gd name="T23" fmla="*/ 32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462">
                  <a:moveTo>
                    <a:pt x="39" y="321"/>
                  </a:moveTo>
                  <a:cubicBezTo>
                    <a:pt x="45" y="316"/>
                    <a:pt x="52" y="312"/>
                    <a:pt x="59" y="310"/>
                  </a:cubicBezTo>
                  <a:cubicBezTo>
                    <a:pt x="41" y="278"/>
                    <a:pt x="48" y="237"/>
                    <a:pt x="78" y="214"/>
                  </a:cubicBezTo>
                  <a:cubicBezTo>
                    <a:pt x="90" y="204"/>
                    <a:pt x="105" y="199"/>
                    <a:pt x="120" y="199"/>
                  </a:cubicBezTo>
                  <a:cubicBezTo>
                    <a:pt x="115" y="162"/>
                    <a:pt x="129" y="122"/>
                    <a:pt x="161" y="98"/>
                  </a:cubicBezTo>
                  <a:cubicBezTo>
                    <a:pt x="194" y="72"/>
                    <a:pt x="237" y="69"/>
                    <a:pt x="272" y="86"/>
                  </a:cubicBezTo>
                  <a:cubicBezTo>
                    <a:pt x="279" y="67"/>
                    <a:pt x="291" y="49"/>
                    <a:pt x="308" y="36"/>
                  </a:cubicBezTo>
                  <a:cubicBezTo>
                    <a:pt x="355" y="0"/>
                    <a:pt x="422" y="9"/>
                    <a:pt x="458" y="56"/>
                  </a:cubicBezTo>
                  <a:cubicBezTo>
                    <a:pt x="494" y="102"/>
                    <a:pt x="486" y="170"/>
                    <a:pt x="439" y="206"/>
                  </a:cubicBezTo>
                  <a:cubicBezTo>
                    <a:pt x="406" y="231"/>
                    <a:pt x="159" y="415"/>
                    <a:pt x="129" y="437"/>
                  </a:cubicBezTo>
                  <a:cubicBezTo>
                    <a:pt x="97" y="462"/>
                    <a:pt x="50" y="456"/>
                    <a:pt x="25" y="424"/>
                  </a:cubicBezTo>
                  <a:cubicBezTo>
                    <a:pt x="0" y="392"/>
                    <a:pt x="6" y="346"/>
                    <a:pt x="39" y="321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8" name="Freeform 517">
              <a:extLst>
                <a:ext uri="{FF2B5EF4-FFF2-40B4-BE49-F238E27FC236}">
                  <a16:creationId xmlns:a16="http://schemas.microsoft.com/office/drawing/2014/main" id="{6C9C5A58-DD2C-4280-855F-9E2A5EB81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8" y="1295400"/>
              <a:ext cx="268288" cy="285750"/>
            </a:xfrm>
            <a:custGeom>
              <a:avLst/>
              <a:gdLst>
                <a:gd name="T0" fmla="*/ 26 w 401"/>
                <a:gd name="T1" fmla="*/ 307 h 425"/>
                <a:gd name="T2" fmla="*/ 43 w 401"/>
                <a:gd name="T3" fmla="*/ 296 h 425"/>
                <a:gd name="T4" fmla="*/ 50 w 401"/>
                <a:gd name="T5" fmla="*/ 212 h 425"/>
                <a:gd name="T6" fmla="*/ 86 w 401"/>
                <a:gd name="T7" fmla="*/ 195 h 425"/>
                <a:gd name="T8" fmla="*/ 111 w 401"/>
                <a:gd name="T9" fmla="*/ 103 h 425"/>
                <a:gd name="T10" fmla="*/ 207 w 401"/>
                <a:gd name="T11" fmla="*/ 82 h 425"/>
                <a:gd name="T12" fmla="*/ 233 w 401"/>
                <a:gd name="T13" fmla="*/ 36 h 425"/>
                <a:gd name="T14" fmla="*/ 365 w 401"/>
                <a:gd name="T15" fmla="*/ 39 h 425"/>
                <a:gd name="T16" fmla="*/ 362 w 401"/>
                <a:gd name="T17" fmla="*/ 171 h 425"/>
                <a:gd name="T18" fmla="*/ 115 w 401"/>
                <a:gd name="T19" fmla="*/ 400 h 425"/>
                <a:gd name="T20" fmla="*/ 24 w 401"/>
                <a:gd name="T21" fmla="*/ 398 h 425"/>
                <a:gd name="T22" fmla="*/ 26 w 401"/>
                <a:gd name="T23" fmla="*/ 3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1" h="425">
                  <a:moveTo>
                    <a:pt x="26" y="307"/>
                  </a:moveTo>
                  <a:cubicBezTo>
                    <a:pt x="31" y="303"/>
                    <a:pt x="37" y="299"/>
                    <a:pt x="43" y="296"/>
                  </a:cubicBezTo>
                  <a:cubicBezTo>
                    <a:pt x="24" y="271"/>
                    <a:pt x="27" y="234"/>
                    <a:pt x="50" y="212"/>
                  </a:cubicBezTo>
                  <a:cubicBezTo>
                    <a:pt x="60" y="202"/>
                    <a:pt x="73" y="196"/>
                    <a:pt x="86" y="195"/>
                  </a:cubicBezTo>
                  <a:cubicBezTo>
                    <a:pt x="77" y="163"/>
                    <a:pt x="86" y="127"/>
                    <a:pt x="111" y="103"/>
                  </a:cubicBezTo>
                  <a:cubicBezTo>
                    <a:pt x="137" y="78"/>
                    <a:pt x="175" y="71"/>
                    <a:pt x="207" y="82"/>
                  </a:cubicBezTo>
                  <a:cubicBezTo>
                    <a:pt x="211" y="65"/>
                    <a:pt x="220" y="49"/>
                    <a:pt x="233" y="36"/>
                  </a:cubicBezTo>
                  <a:cubicBezTo>
                    <a:pt x="270" y="0"/>
                    <a:pt x="329" y="2"/>
                    <a:pt x="365" y="39"/>
                  </a:cubicBezTo>
                  <a:cubicBezTo>
                    <a:pt x="401" y="76"/>
                    <a:pt x="400" y="135"/>
                    <a:pt x="362" y="171"/>
                  </a:cubicBezTo>
                  <a:cubicBezTo>
                    <a:pt x="336" y="196"/>
                    <a:pt x="139" y="378"/>
                    <a:pt x="115" y="400"/>
                  </a:cubicBezTo>
                  <a:cubicBezTo>
                    <a:pt x="90" y="425"/>
                    <a:pt x="49" y="424"/>
                    <a:pt x="24" y="398"/>
                  </a:cubicBezTo>
                  <a:cubicBezTo>
                    <a:pt x="0" y="373"/>
                    <a:pt x="1" y="332"/>
                    <a:pt x="26" y="307"/>
                  </a:cubicBezTo>
                  <a:close/>
                </a:path>
              </a:pathLst>
            </a:custGeom>
            <a:noFill/>
            <a:ln w="11113" cap="flat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9" name="Freeform 518">
              <a:extLst>
                <a:ext uri="{FF2B5EF4-FFF2-40B4-BE49-F238E27FC236}">
                  <a16:creationId xmlns:a16="http://schemas.microsoft.com/office/drawing/2014/main" id="{943F58E1-DFA8-46CF-9F78-C007F8979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638" y="720725"/>
              <a:ext cx="381000" cy="173038"/>
            </a:xfrm>
            <a:custGeom>
              <a:avLst/>
              <a:gdLst>
                <a:gd name="T0" fmla="*/ 75 w 566"/>
                <a:gd name="T1" fmla="*/ 99 h 257"/>
                <a:gd name="T2" fmla="*/ 97 w 566"/>
                <a:gd name="T3" fmla="*/ 103 h 257"/>
                <a:gd name="T4" fmla="*/ 170 w 566"/>
                <a:gd name="T5" fmla="*/ 40 h 257"/>
                <a:gd name="T6" fmla="*/ 213 w 566"/>
                <a:gd name="T7" fmla="*/ 55 h 257"/>
                <a:gd name="T8" fmla="*/ 307 w 566"/>
                <a:gd name="T9" fmla="*/ 0 h 257"/>
                <a:gd name="T10" fmla="*/ 402 w 566"/>
                <a:gd name="T11" fmla="*/ 60 h 257"/>
                <a:gd name="T12" fmla="*/ 460 w 566"/>
                <a:gd name="T13" fmla="*/ 43 h 257"/>
                <a:gd name="T14" fmla="*/ 565 w 566"/>
                <a:gd name="T15" fmla="*/ 151 h 257"/>
                <a:gd name="T16" fmla="*/ 458 w 566"/>
                <a:gd name="T17" fmla="*/ 256 h 257"/>
                <a:gd name="T18" fmla="*/ 73 w 566"/>
                <a:gd name="T19" fmla="*/ 246 h 257"/>
                <a:gd name="T20" fmla="*/ 1 w 566"/>
                <a:gd name="T21" fmla="*/ 172 h 257"/>
                <a:gd name="T22" fmla="*/ 75 w 566"/>
                <a:gd name="T23" fmla="*/ 9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6" h="257">
                  <a:moveTo>
                    <a:pt x="75" y="99"/>
                  </a:moveTo>
                  <a:cubicBezTo>
                    <a:pt x="83" y="99"/>
                    <a:pt x="90" y="101"/>
                    <a:pt x="97" y="103"/>
                  </a:cubicBezTo>
                  <a:cubicBezTo>
                    <a:pt x="102" y="67"/>
                    <a:pt x="133" y="40"/>
                    <a:pt x="170" y="40"/>
                  </a:cubicBezTo>
                  <a:cubicBezTo>
                    <a:pt x="187" y="40"/>
                    <a:pt x="201" y="46"/>
                    <a:pt x="213" y="55"/>
                  </a:cubicBezTo>
                  <a:cubicBezTo>
                    <a:pt x="232" y="22"/>
                    <a:pt x="267" y="0"/>
                    <a:pt x="307" y="0"/>
                  </a:cubicBezTo>
                  <a:cubicBezTo>
                    <a:pt x="349" y="1"/>
                    <a:pt x="384" y="25"/>
                    <a:pt x="402" y="60"/>
                  </a:cubicBezTo>
                  <a:cubicBezTo>
                    <a:pt x="418" y="49"/>
                    <a:pt x="438" y="43"/>
                    <a:pt x="460" y="43"/>
                  </a:cubicBezTo>
                  <a:cubicBezTo>
                    <a:pt x="519" y="44"/>
                    <a:pt x="566" y="92"/>
                    <a:pt x="565" y="151"/>
                  </a:cubicBezTo>
                  <a:cubicBezTo>
                    <a:pt x="565" y="209"/>
                    <a:pt x="516" y="257"/>
                    <a:pt x="458" y="256"/>
                  </a:cubicBezTo>
                  <a:cubicBezTo>
                    <a:pt x="416" y="256"/>
                    <a:pt x="110" y="246"/>
                    <a:pt x="73" y="246"/>
                  </a:cubicBezTo>
                  <a:cubicBezTo>
                    <a:pt x="33" y="246"/>
                    <a:pt x="0" y="212"/>
                    <a:pt x="1" y="172"/>
                  </a:cubicBezTo>
                  <a:cubicBezTo>
                    <a:pt x="1" y="131"/>
                    <a:pt x="34" y="99"/>
                    <a:pt x="75" y="99"/>
                  </a:cubicBezTo>
                  <a:close/>
                </a:path>
              </a:pathLst>
            </a:custGeom>
            <a:noFill/>
            <a:ln w="11113" cap="flat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0" name="Freeform 519">
              <a:extLst>
                <a:ext uri="{FF2B5EF4-FFF2-40B4-BE49-F238E27FC236}">
                  <a16:creationId xmlns:a16="http://schemas.microsoft.com/office/drawing/2014/main" id="{6DF44031-83A5-4D4F-8247-6C20609BF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88" y="6800850"/>
              <a:ext cx="393700" cy="179388"/>
            </a:xfrm>
            <a:custGeom>
              <a:avLst/>
              <a:gdLst>
                <a:gd name="T0" fmla="*/ 508 w 585"/>
                <a:gd name="T1" fmla="*/ 163 h 266"/>
                <a:gd name="T2" fmla="*/ 485 w 585"/>
                <a:gd name="T3" fmla="*/ 159 h 266"/>
                <a:gd name="T4" fmla="*/ 409 w 585"/>
                <a:gd name="T5" fmla="*/ 224 h 266"/>
                <a:gd name="T6" fmla="*/ 365 w 585"/>
                <a:gd name="T7" fmla="*/ 209 h 266"/>
                <a:gd name="T8" fmla="*/ 267 w 585"/>
                <a:gd name="T9" fmla="*/ 266 h 266"/>
                <a:gd name="T10" fmla="*/ 170 w 585"/>
                <a:gd name="T11" fmla="*/ 204 h 266"/>
                <a:gd name="T12" fmla="*/ 110 w 585"/>
                <a:gd name="T13" fmla="*/ 221 h 266"/>
                <a:gd name="T14" fmla="*/ 1 w 585"/>
                <a:gd name="T15" fmla="*/ 110 h 266"/>
                <a:gd name="T16" fmla="*/ 112 w 585"/>
                <a:gd name="T17" fmla="*/ 1 h 266"/>
                <a:gd name="T18" fmla="*/ 509 w 585"/>
                <a:gd name="T19" fmla="*/ 11 h 266"/>
                <a:gd name="T20" fmla="*/ 584 w 585"/>
                <a:gd name="T21" fmla="*/ 88 h 266"/>
                <a:gd name="T22" fmla="*/ 508 w 585"/>
                <a:gd name="T23" fmla="*/ 16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5" h="266">
                  <a:moveTo>
                    <a:pt x="508" y="163"/>
                  </a:moveTo>
                  <a:cubicBezTo>
                    <a:pt x="500" y="163"/>
                    <a:pt x="492" y="162"/>
                    <a:pt x="485" y="159"/>
                  </a:cubicBezTo>
                  <a:cubicBezTo>
                    <a:pt x="479" y="196"/>
                    <a:pt x="447" y="225"/>
                    <a:pt x="409" y="224"/>
                  </a:cubicBezTo>
                  <a:cubicBezTo>
                    <a:pt x="392" y="224"/>
                    <a:pt x="377" y="218"/>
                    <a:pt x="365" y="209"/>
                  </a:cubicBezTo>
                  <a:cubicBezTo>
                    <a:pt x="345" y="243"/>
                    <a:pt x="309" y="266"/>
                    <a:pt x="267" y="266"/>
                  </a:cubicBezTo>
                  <a:cubicBezTo>
                    <a:pt x="224" y="265"/>
                    <a:pt x="187" y="240"/>
                    <a:pt x="170" y="204"/>
                  </a:cubicBezTo>
                  <a:cubicBezTo>
                    <a:pt x="152" y="215"/>
                    <a:pt x="132" y="221"/>
                    <a:pt x="110" y="221"/>
                  </a:cubicBezTo>
                  <a:cubicBezTo>
                    <a:pt x="49" y="221"/>
                    <a:pt x="0" y="171"/>
                    <a:pt x="1" y="110"/>
                  </a:cubicBezTo>
                  <a:cubicBezTo>
                    <a:pt x="1" y="49"/>
                    <a:pt x="51" y="0"/>
                    <a:pt x="112" y="1"/>
                  </a:cubicBezTo>
                  <a:cubicBezTo>
                    <a:pt x="155" y="1"/>
                    <a:pt x="471" y="11"/>
                    <a:pt x="509" y="11"/>
                  </a:cubicBezTo>
                  <a:cubicBezTo>
                    <a:pt x="551" y="12"/>
                    <a:pt x="585" y="46"/>
                    <a:pt x="584" y="88"/>
                  </a:cubicBezTo>
                  <a:cubicBezTo>
                    <a:pt x="584" y="130"/>
                    <a:pt x="550" y="164"/>
                    <a:pt x="508" y="163"/>
                  </a:cubicBezTo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1" name="Freeform 520">
              <a:extLst>
                <a:ext uri="{FF2B5EF4-FFF2-40B4-BE49-F238E27FC236}">
                  <a16:creationId xmlns:a16="http://schemas.microsoft.com/office/drawing/2014/main" id="{035B8F99-A733-4CEF-815C-20259D47A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3" y="6869113"/>
              <a:ext cx="458788" cy="209550"/>
            </a:xfrm>
            <a:custGeom>
              <a:avLst/>
              <a:gdLst>
                <a:gd name="T0" fmla="*/ 594 w 684"/>
                <a:gd name="T1" fmla="*/ 190 h 310"/>
                <a:gd name="T2" fmla="*/ 567 w 684"/>
                <a:gd name="T3" fmla="*/ 186 h 310"/>
                <a:gd name="T4" fmla="*/ 478 w 684"/>
                <a:gd name="T5" fmla="*/ 261 h 310"/>
                <a:gd name="T6" fmla="*/ 427 w 684"/>
                <a:gd name="T7" fmla="*/ 244 h 310"/>
                <a:gd name="T8" fmla="*/ 313 w 684"/>
                <a:gd name="T9" fmla="*/ 310 h 310"/>
                <a:gd name="T10" fmla="*/ 199 w 684"/>
                <a:gd name="T11" fmla="*/ 238 h 310"/>
                <a:gd name="T12" fmla="*/ 129 w 684"/>
                <a:gd name="T13" fmla="*/ 258 h 310"/>
                <a:gd name="T14" fmla="*/ 1 w 684"/>
                <a:gd name="T15" fmla="*/ 128 h 310"/>
                <a:gd name="T16" fmla="*/ 131 w 684"/>
                <a:gd name="T17" fmla="*/ 1 h 310"/>
                <a:gd name="T18" fmla="*/ 596 w 684"/>
                <a:gd name="T19" fmla="*/ 13 h 310"/>
                <a:gd name="T20" fmla="*/ 684 w 684"/>
                <a:gd name="T21" fmla="*/ 102 h 310"/>
                <a:gd name="T22" fmla="*/ 594 w 684"/>
                <a:gd name="T23" fmla="*/ 19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4" h="310">
                  <a:moveTo>
                    <a:pt x="594" y="190"/>
                  </a:moveTo>
                  <a:cubicBezTo>
                    <a:pt x="585" y="190"/>
                    <a:pt x="576" y="188"/>
                    <a:pt x="567" y="186"/>
                  </a:cubicBezTo>
                  <a:cubicBezTo>
                    <a:pt x="561" y="229"/>
                    <a:pt x="523" y="262"/>
                    <a:pt x="478" y="261"/>
                  </a:cubicBezTo>
                  <a:cubicBezTo>
                    <a:pt x="459" y="261"/>
                    <a:pt x="441" y="255"/>
                    <a:pt x="427" y="244"/>
                  </a:cubicBezTo>
                  <a:cubicBezTo>
                    <a:pt x="404" y="284"/>
                    <a:pt x="362" y="310"/>
                    <a:pt x="313" y="310"/>
                  </a:cubicBezTo>
                  <a:cubicBezTo>
                    <a:pt x="263" y="309"/>
                    <a:pt x="220" y="280"/>
                    <a:pt x="199" y="238"/>
                  </a:cubicBezTo>
                  <a:cubicBezTo>
                    <a:pt x="178" y="251"/>
                    <a:pt x="154" y="258"/>
                    <a:pt x="129" y="258"/>
                  </a:cubicBezTo>
                  <a:cubicBezTo>
                    <a:pt x="57" y="257"/>
                    <a:pt x="0" y="199"/>
                    <a:pt x="1" y="128"/>
                  </a:cubicBezTo>
                  <a:cubicBezTo>
                    <a:pt x="2" y="57"/>
                    <a:pt x="60" y="0"/>
                    <a:pt x="131" y="1"/>
                  </a:cubicBezTo>
                  <a:cubicBezTo>
                    <a:pt x="181" y="1"/>
                    <a:pt x="551" y="12"/>
                    <a:pt x="596" y="13"/>
                  </a:cubicBezTo>
                  <a:cubicBezTo>
                    <a:pt x="645" y="13"/>
                    <a:pt x="684" y="53"/>
                    <a:pt x="684" y="102"/>
                  </a:cubicBezTo>
                  <a:cubicBezTo>
                    <a:pt x="683" y="151"/>
                    <a:pt x="643" y="191"/>
                    <a:pt x="594" y="190"/>
                  </a:cubicBezTo>
                  <a:close/>
                </a:path>
              </a:pathLst>
            </a:custGeom>
            <a:noFill/>
            <a:ln w="11113" cap="flat">
              <a:solidFill>
                <a:schemeClr val="bg2">
                  <a:lumMod val="40000"/>
                  <a:lumOff val="6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24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525" name="Title 4">
            <a:extLst>
              <a:ext uri="{FF2B5EF4-FFF2-40B4-BE49-F238E27FC236}">
                <a16:creationId xmlns:a16="http://schemas.microsoft.com/office/drawing/2014/main" id="{77126554-424A-4A89-AE95-E0052A49C4D1}"/>
              </a:ext>
            </a:extLst>
          </p:cNvPr>
          <p:cNvSpPr txBox="1">
            <a:spLocks/>
          </p:cNvSpPr>
          <p:nvPr/>
        </p:nvSpPr>
        <p:spPr bwMode="auto">
          <a:xfrm>
            <a:off x="5935940" y="2707333"/>
            <a:ext cx="4494995" cy="144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  <a:defRPr lang="x-none" sz="2000" b="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lang="x-none"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1" kern="0" dirty="0" smtClean="0">
                <a:solidFill>
                  <a:srgbClr val="439639"/>
                </a:solidFill>
                <a:latin typeface="Arial"/>
              </a:rPr>
              <a:t>Digital Customer Roadmap Presentations: Nov. 29 – 30</a:t>
            </a:r>
          </a:p>
          <a:p>
            <a:endParaRPr lang="en-US" sz="2400" b="1" i="1" kern="0" dirty="0" smtClean="0">
              <a:solidFill>
                <a:srgbClr val="439639"/>
              </a:solidFill>
              <a:latin typeface="Arial"/>
            </a:endParaRPr>
          </a:p>
          <a:p>
            <a:r>
              <a:rPr lang="en-US" sz="2400" b="1" kern="0" dirty="0" smtClean="0">
                <a:solidFill>
                  <a:srgbClr val="439639"/>
                </a:solidFill>
                <a:latin typeface="Arial"/>
              </a:rPr>
              <a:t>Preparation Deck</a:t>
            </a:r>
            <a:endParaRPr lang="en-US" sz="2400" b="1" kern="0" dirty="0">
              <a:solidFill>
                <a:srgbClr val="439639"/>
              </a:solidFill>
              <a:latin typeface="Arial"/>
            </a:endParaRPr>
          </a:p>
        </p:txBody>
      </p:sp>
      <p:sp>
        <p:nvSpPr>
          <p:cNvPr id="526" name="Subtitle 14">
            <a:extLst>
              <a:ext uri="{FF2B5EF4-FFF2-40B4-BE49-F238E27FC236}">
                <a16:creationId xmlns:a16="http://schemas.microsoft.com/office/drawing/2014/main" id="{53D0A05B-5F4C-46F1-9DF9-4BCD32476C27}"/>
              </a:ext>
            </a:extLst>
          </p:cNvPr>
          <p:cNvSpPr txBox="1">
            <a:spLocks/>
          </p:cNvSpPr>
          <p:nvPr/>
        </p:nvSpPr>
        <p:spPr bwMode="auto">
          <a:xfrm>
            <a:off x="5935938" y="4419473"/>
            <a:ext cx="4136647" cy="36933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r>
              <a:rPr lang="en-US" kern="0" dirty="0">
                <a:solidFill>
                  <a:srgbClr val="1B6CB5"/>
                </a:solidFill>
                <a:latin typeface="Arial"/>
              </a:rPr>
              <a:t> November 26, 2018</a:t>
            </a:r>
          </a:p>
        </p:txBody>
      </p:sp>
      <p:pic>
        <p:nvPicPr>
          <p:cNvPr id="527" name="Picture 526">
            <a:extLst>
              <a:ext uri="{FF2B5EF4-FFF2-40B4-BE49-F238E27FC236}">
                <a16:creationId xmlns:a16="http://schemas.microsoft.com/office/drawing/2014/main" id="{24AC6556-7EF1-4EA8-8D97-60751A31E10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6" t="29027" r="29802" b="31150"/>
          <a:stretch/>
        </p:blipFill>
        <p:spPr>
          <a:xfrm>
            <a:off x="8559800" y="4632724"/>
            <a:ext cx="1975140" cy="125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20" y="233529"/>
            <a:ext cx="11725484" cy="307777"/>
          </a:xfrm>
        </p:spPr>
        <p:txBody>
          <a:bodyPr/>
          <a:lstStyle/>
          <a:p>
            <a:pPr lvl="1">
              <a:buClr>
                <a:srgbClr val="555555"/>
              </a:buClr>
              <a:tabLst>
                <a:tab pos="269875" algn="l"/>
              </a:tabLst>
            </a:pPr>
            <a:r>
              <a:rPr lang="en-US" sz="2000" b="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Nov. </a:t>
            </a:r>
            <a:r>
              <a:rPr lang="en-US" sz="2000" b="0" dirty="0" smtClean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30: System </a:t>
            </a:r>
            <a:r>
              <a:rPr lang="en-US" sz="2000" b="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Owners (Level </a:t>
            </a:r>
            <a:r>
              <a:rPr lang="en-US" sz="2000" b="0" dirty="0" smtClean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3) </a:t>
            </a:r>
            <a:r>
              <a:rPr lang="en-US" sz="2000" b="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102454"/>
              </p:ext>
            </p:extLst>
          </p:nvPr>
        </p:nvGraphicFramePr>
        <p:xfrm>
          <a:off x="641444" y="1032512"/>
          <a:ext cx="9949219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39738">
                  <a:extLst>
                    <a:ext uri="{9D8B030D-6E8A-4147-A177-3AD203B41FA5}">
                      <a16:colId xmlns:a16="http://schemas.microsoft.com/office/drawing/2014/main" val="1173403795"/>
                    </a:ext>
                  </a:extLst>
                </a:gridCol>
                <a:gridCol w="2674961">
                  <a:extLst>
                    <a:ext uri="{9D8B030D-6E8A-4147-A177-3AD203B41FA5}">
                      <a16:colId xmlns:a16="http://schemas.microsoft.com/office/drawing/2014/main" val="456588421"/>
                    </a:ext>
                  </a:extLst>
                </a:gridCol>
                <a:gridCol w="1624084">
                  <a:extLst>
                    <a:ext uri="{9D8B030D-6E8A-4147-A177-3AD203B41FA5}">
                      <a16:colId xmlns:a16="http://schemas.microsoft.com/office/drawing/2014/main" val="3656534822"/>
                    </a:ext>
                  </a:extLst>
                </a:gridCol>
                <a:gridCol w="1610436">
                  <a:extLst>
                    <a:ext uri="{9D8B030D-6E8A-4147-A177-3AD203B41FA5}">
                      <a16:colId xmlns:a16="http://schemas.microsoft.com/office/drawing/2014/main" val="1551899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781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Kickoff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Joe Solari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2:10 </a:t>
                      </a:r>
                      <a:r>
                        <a:rPr lang="en-US" dirty="0" smtClean="0"/>
                        <a:t>–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2:20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minutes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04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</a:t>
                      </a:r>
                      <a:r>
                        <a:rPr lang="en-US" baseline="0" dirty="0" smtClean="0"/>
                        <a:t> Relationship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>
                        <a:buFont typeface="Arial" panose="020B0604020202020204" pitchFamily="34" charset="0"/>
                        <a:buNone/>
                        <a:tabLst>
                          <a:tab pos="341313" algn="l"/>
                        </a:tabLst>
                      </a:pPr>
                      <a:r>
                        <a:rPr lang="en-US" dirty="0" smtClean="0"/>
                        <a:t>Maryellen Kliethermes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2:20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</a:t>
                      </a:r>
                      <a:r>
                        <a:rPr lang="en-US" baseline="0" dirty="0" smtClean="0"/>
                        <a:t> 2:50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258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Web &amp; Mobile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Rob Kern</a:t>
                      </a:r>
                      <a:r>
                        <a:rPr lang="en-US" baseline="0" dirty="0" smtClean="0"/>
                        <a:t> / Sam Rajan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2:50 – 3:20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966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Break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1" i="1" dirty="0" smtClean="0"/>
                        <a:t>3:20</a:t>
                      </a:r>
                      <a:r>
                        <a:rPr lang="en-US" b="1" i="1" baseline="0" dirty="0" smtClean="0"/>
                        <a:t> – 3:30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1" i="1" dirty="0" smtClean="0"/>
                        <a:t>10 minutes</a:t>
                      </a:r>
                      <a:endParaRPr lang="en-US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414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AMI &amp; Smart </a:t>
                      </a:r>
                      <a:r>
                        <a:rPr lang="en-US" baseline="0" dirty="0" smtClean="0"/>
                        <a:t>Meter 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Dave Kuhlmann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3:30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– </a:t>
                      </a:r>
                      <a:r>
                        <a:rPr lang="en-US" baseline="0" dirty="0" smtClean="0"/>
                        <a:t>4:00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495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</a:t>
                      </a:r>
                      <a:r>
                        <a:rPr lang="en-US" baseline="0" dirty="0" smtClean="0"/>
                        <a:t> Master Data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Sam Rajan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4:00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– </a:t>
                      </a:r>
                      <a:r>
                        <a:rPr lang="en-US" baseline="0" dirty="0" smtClean="0"/>
                        <a:t>4:30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47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Next</a:t>
                      </a:r>
                      <a:r>
                        <a:rPr lang="en-US" baseline="0" dirty="0" smtClean="0"/>
                        <a:t> Steps &amp; Wrap 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Joe</a:t>
                      </a:r>
                      <a:r>
                        <a:rPr lang="en-US" baseline="0" dirty="0" smtClean="0"/>
                        <a:t> Solari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4:30</a:t>
                      </a:r>
                      <a:r>
                        <a:rPr lang="en-US" baseline="0" dirty="0" smtClean="0"/>
                        <a:t> – 4:40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69348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41444" y="4817246"/>
            <a:ext cx="7625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 slides to Joe Solari by 5pm on Thursday, November 29</a:t>
            </a:r>
          </a:p>
        </p:txBody>
      </p:sp>
    </p:spTree>
    <p:extLst>
      <p:ext uri="{BB962C8B-B14F-4D97-AF65-F5344CB8AC3E}">
        <p14:creationId xmlns:p14="http://schemas.microsoft.com/office/powerpoint/2010/main" val="33276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0765693-F32A-4ACF-AD43-DC9FA9143D7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0765693-F32A-4ACF-AD43-DC9FA9143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8EDADAC-2578-43C2-B0DF-ECBFC472AA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A726B-6F13-4BC3-9BEA-10085E66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52698C75-28F6-4FB4-83CF-DF1E6C47EB8C}" type="datetime'Contents'">
              <a:rPr lang="en-US" altLang="en-US" smtClean="0"/>
              <a:pPr/>
              <a:t>Contents</a:t>
            </a:fld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D072C9A-7B25-41DE-85F7-1CBFC06574F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225484" y="1624429"/>
            <a:ext cx="37560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vert="horz" wrap="none" lIns="80963" tIns="80963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Roadmap Overview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225483" y="2000813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Preparation Work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225482" y="2378785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Nov. 29: Product Owners (Level 4)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225481" y="2756757"/>
            <a:ext cx="4181540" cy="407988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Nov. 30: System Owners (Level 3)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4225481" y="3219186"/>
            <a:ext cx="4181540" cy="4079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Presentation Template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95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09D56751-E24B-41D7-BACB-4E129D80098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think-cell Slide" r:id="rId13" imgW="347" imgH="346" progId="TCLayout.ActiveDocument.1">
                  <p:embed/>
                </p:oleObj>
              </mc:Choice>
              <mc:Fallback>
                <p:oleObj name="think-cell Slide" r:id="rId13" imgW="347" imgH="34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09D56751-E24B-41D7-BACB-4E129D8009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B19564F3-1C2F-4480-B942-661174CC759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000" dirty="0" err="1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B68BE4-D8E3-42D7-B79E-B315C5ECD3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6874" y="267800"/>
            <a:ext cx="8794113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t" anchorCtr="0">
            <a:spAutoFit/>
          </a:bodyPr>
          <a:lstStyle/>
          <a:p>
            <a:r>
              <a:rPr lang="en-GB" dirty="0" smtClean="0"/>
              <a:t>[Title] 5 Years</a:t>
            </a:r>
            <a:endParaRPr lang="en-GB" dirty="0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4830FEA5-0B1F-4B2E-A6AF-CAAA3E021953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757246" y="695626"/>
            <a:ext cx="1371755" cy="123110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5-year vision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F57EA4A0-32E2-4CB0-A75B-C46012FA2A5D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57246" y="2154329"/>
            <a:ext cx="1371755" cy="372785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Key business outcomes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2201554" y="695625"/>
            <a:ext cx="7349806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Text here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79C4E9-236D-4097-B6A9-0CE9212F4CE9}"/>
              </a:ext>
            </a:extLst>
          </p:cNvPr>
          <p:cNvCxnSpPr/>
          <p:nvPr/>
        </p:nvCxnSpPr>
        <p:spPr>
          <a:xfrm>
            <a:off x="2201553" y="2013235"/>
            <a:ext cx="8951976" cy="0"/>
          </a:xfrm>
          <a:prstGeom prst="straightConnector1">
            <a:avLst/>
          </a:prstGeom>
          <a:ln w="12700">
            <a:solidFill>
              <a:srgbClr val="8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909589"/>
              </p:ext>
            </p:extLst>
          </p:nvPr>
        </p:nvGraphicFramePr>
        <p:xfrm>
          <a:off x="2201552" y="2154329"/>
          <a:ext cx="8948668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4334">
                  <a:extLst>
                    <a:ext uri="{9D8B030D-6E8A-4147-A177-3AD203B41FA5}">
                      <a16:colId xmlns:a16="http://schemas.microsoft.com/office/drawing/2014/main" val="3462709550"/>
                    </a:ext>
                  </a:extLst>
                </a:gridCol>
                <a:gridCol w="4474334">
                  <a:extLst>
                    <a:ext uri="{9D8B030D-6E8A-4147-A177-3AD203B41FA5}">
                      <a16:colId xmlns:a16="http://schemas.microsoft.com/office/drawing/2014/main" val="42799472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l" defTabSz="89535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555555"/>
                        </a:buClr>
                      </a:pPr>
                      <a:r>
                        <a:rPr lang="en-US" sz="1600" b="1" kern="1200" baseline="0" dirty="0" smtClean="0">
                          <a:solidFill>
                            <a:srgbClr val="1B6CB5"/>
                          </a:solidFill>
                          <a:latin typeface="Arial"/>
                          <a:ea typeface="Arial Unicode MS" pitchFamily="34" charset="-128"/>
                          <a:cs typeface="Arial Unicode MS" pitchFamily="34" charset="-128"/>
                        </a:rPr>
                        <a:t>Current State</a:t>
                      </a:r>
                      <a:endParaRPr lang="en-US" sz="1600" b="1" kern="1200" baseline="0" dirty="0">
                        <a:solidFill>
                          <a:srgbClr val="1B6CB5"/>
                        </a:solidFill>
                        <a:latin typeface="Arial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89535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555555"/>
                        </a:buClr>
                      </a:pPr>
                      <a:r>
                        <a:rPr lang="en-US" sz="1600" b="1" kern="1200" baseline="0" dirty="0" smtClean="0">
                          <a:solidFill>
                            <a:srgbClr val="1B6CB5"/>
                          </a:solidFill>
                          <a:latin typeface="Arial"/>
                          <a:ea typeface="Arial Unicode MS" pitchFamily="34" charset="-128"/>
                          <a:cs typeface="Arial Unicode MS" pitchFamily="34" charset="-128"/>
                        </a:rPr>
                        <a:t>Future State</a:t>
                      </a:r>
                      <a:endParaRPr lang="en-US" sz="1600" b="1" kern="1200" baseline="0" dirty="0">
                        <a:solidFill>
                          <a:srgbClr val="1B6CB5"/>
                        </a:solidFill>
                        <a:latin typeface="Arial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35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256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338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873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052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945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515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902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51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2196080"/>
                  </a:ext>
                </a:extLst>
              </a:tr>
            </a:tbl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79C4E9-236D-4097-B6A9-0CE9212F4CE9}"/>
              </a:ext>
            </a:extLst>
          </p:cNvPr>
          <p:cNvCxnSpPr/>
          <p:nvPr/>
        </p:nvCxnSpPr>
        <p:spPr>
          <a:xfrm>
            <a:off x="2201553" y="5959723"/>
            <a:ext cx="8951976" cy="0"/>
          </a:xfrm>
          <a:prstGeom prst="straightConnector1">
            <a:avLst/>
          </a:prstGeom>
          <a:ln w="12700">
            <a:solidFill>
              <a:srgbClr val="8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4830FEA5-0B1F-4B2E-A6AF-CAAA3E021953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757246" y="6109782"/>
            <a:ext cx="1371755" cy="4109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Investment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201554" y="6197342"/>
            <a:ext cx="1003393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~$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4830FEA5-0B1F-4B2E-A6AF-CAAA3E02195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4171462" y="6106102"/>
            <a:ext cx="1371755" cy="4109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Value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5615770" y="6193662"/>
            <a:ext cx="1003393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~$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1003691" y="581828"/>
            <a:ext cx="871151" cy="443783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Slide 1</a:t>
            </a:r>
          </a:p>
        </p:txBody>
      </p:sp>
    </p:spTree>
    <p:extLst>
      <p:ext uri="{BB962C8B-B14F-4D97-AF65-F5344CB8AC3E}">
        <p14:creationId xmlns:p14="http://schemas.microsoft.com/office/powerpoint/2010/main" val="407907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09D56751-E24B-41D7-BACB-4E129D80098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think-cell Slide" r:id="rId14" imgW="347" imgH="346" progId="TCLayout.ActiveDocument.1">
                  <p:embed/>
                </p:oleObj>
              </mc:Choice>
              <mc:Fallback>
                <p:oleObj name="think-cell Slide" r:id="rId14" imgW="347" imgH="34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09D56751-E24B-41D7-BACB-4E129D8009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B19564F3-1C2F-4480-B942-661174CC759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000" dirty="0" err="1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B68BE4-D8E3-42D7-B79E-B315C5ECD3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6874" y="267800"/>
            <a:ext cx="8794113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t" anchorCtr="0">
            <a:spAutoFit/>
          </a:bodyPr>
          <a:lstStyle/>
          <a:p>
            <a:r>
              <a:rPr lang="en-GB" dirty="0" smtClean="0"/>
              <a:t>[Title] 2019 Plan</a:t>
            </a:r>
            <a:endParaRPr lang="en-GB" dirty="0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4830FEA5-0B1F-4B2E-A6AF-CAAA3E021953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757246" y="695626"/>
            <a:ext cx="1371755" cy="123110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Major actions planned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F57EA4A0-32E2-4CB0-A75B-C46012FA2A5D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57246" y="2154329"/>
            <a:ext cx="1371755" cy="372785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Key business outcomes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2201554" y="695625"/>
            <a:ext cx="7349806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Text here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79C4E9-236D-4097-B6A9-0CE9212F4CE9}"/>
              </a:ext>
            </a:extLst>
          </p:cNvPr>
          <p:cNvCxnSpPr/>
          <p:nvPr/>
        </p:nvCxnSpPr>
        <p:spPr>
          <a:xfrm>
            <a:off x="2201554" y="2013235"/>
            <a:ext cx="8948666" cy="20281"/>
          </a:xfrm>
          <a:prstGeom prst="straightConnector1">
            <a:avLst/>
          </a:prstGeom>
          <a:ln w="12700">
            <a:solidFill>
              <a:srgbClr val="8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79C4E9-236D-4097-B6A9-0CE9212F4CE9}"/>
              </a:ext>
            </a:extLst>
          </p:cNvPr>
          <p:cNvCxnSpPr/>
          <p:nvPr/>
        </p:nvCxnSpPr>
        <p:spPr>
          <a:xfrm>
            <a:off x="2244770" y="5959723"/>
            <a:ext cx="8905450" cy="45292"/>
          </a:xfrm>
          <a:prstGeom prst="straightConnector1">
            <a:avLst/>
          </a:prstGeom>
          <a:ln w="12700">
            <a:solidFill>
              <a:srgbClr val="8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4830FEA5-0B1F-4B2E-A6AF-CAAA3E021953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757246" y="6109782"/>
            <a:ext cx="1371755" cy="4109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Investment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201554" y="6197342"/>
            <a:ext cx="1003393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~$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4830FEA5-0B1F-4B2E-A6AF-CAAA3E02195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4171462" y="6106102"/>
            <a:ext cx="1371755" cy="4109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72009" tIns="72009" rIns="72009" bIns="72009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  <a:ea typeface="Arial Unicode MS" pitchFamily="34" charset="-128"/>
                <a:cs typeface="Arial Unicode MS" pitchFamily="34" charset="-128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1600" b="1" dirty="0" smtClean="0">
                <a:solidFill>
                  <a:srgbClr val="1B6CB5"/>
                </a:solidFill>
                <a:latin typeface="Arial"/>
              </a:rPr>
              <a:t>Value</a:t>
            </a:r>
            <a:endParaRPr lang="en-US" sz="1600" b="1" dirty="0">
              <a:solidFill>
                <a:srgbClr val="1B6CB5"/>
              </a:solidFill>
              <a:latin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5615770" y="6193662"/>
            <a:ext cx="1003393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~$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1003691" y="581828"/>
            <a:ext cx="871151" cy="443783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Slide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729C8B-559F-4868-B32C-0E611130FBAD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2201554" y="2222163"/>
            <a:ext cx="7349806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marL="285750" indent="-285750" fontAlgn="base">
              <a:spcBef>
                <a:spcPct val="0"/>
              </a:spcBef>
              <a:spcAft>
                <a:spcPts val="600"/>
              </a:spcAft>
              <a:buClr>
                <a:srgbClr val="555555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Text here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8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49BB4EA3-35DB-4A7D-AECE-63335DC7CA0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think-cell Slide" r:id="rId74" imgW="353" imgH="353" progId="TCLayout.ActiveDocument.1">
                  <p:embed/>
                </p:oleObj>
              </mc:Choice>
              <mc:Fallback>
                <p:oleObj name="think-cell Slide" r:id="rId74" imgW="353" imgH="353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49BB4EA3-35DB-4A7D-AECE-63335DC7CA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5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7038480A-6654-4952-845C-79B27648EE8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800" b="1" dirty="0" err="1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601989-D7CB-407F-9522-57B1610AB76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29239" y="222324"/>
            <a:ext cx="8794113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t" anchorCtr="0">
            <a:spAutoFit/>
          </a:bodyPr>
          <a:lstStyle/>
          <a:p>
            <a:r>
              <a:rPr lang="en-US" dirty="0" smtClean="0"/>
              <a:t>2019 Plan – Monthly Timeline</a:t>
            </a:r>
            <a:endParaRPr lang="en-US" dirty="0"/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A413D9E2-D2B4-4D43-8A82-9DD32D3CBF02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6002339" y="549275"/>
            <a:ext cx="6461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6084221D-6282-4236-938C-21CE5E4C5EA6}" type="datetime'''''''''''''''''2''''0''''''''''''''''''1''''''''''8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2018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225" name="Text Placeholder 2">
            <a:extLst>
              <a:ext uri="{FF2B5EF4-FFF2-40B4-BE49-F238E27FC236}">
                <a16:creationId xmlns:a16="http://schemas.microsoft.com/office/drawing/2014/main" id="{3336CC7A-DBF7-4E75-A979-B86D8D8AE9E4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6648450" y="549275"/>
            <a:ext cx="25654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4FCE12F1-7038-4932-87DC-4426DDDDB125}" type="datetime'''''''''''''''''''''''2''''''''0''1''''9''''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2019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433" name="Text Placeholder 2">
            <a:extLst>
              <a:ext uri="{FF2B5EF4-FFF2-40B4-BE49-F238E27FC236}">
                <a16:creationId xmlns:a16="http://schemas.microsoft.com/office/drawing/2014/main" id="{1A57F656-2F6A-4C83-B4CB-E48B2741DAFA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6002337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A38BB8D7-3E84-4363-9665-BECAD7819E20}" type="datetime'''''Oct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Oct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90625F41-2F58-44CB-B093-7070ED251CAE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6219824" y="735013"/>
            <a:ext cx="2111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5D5974D7-760D-46EF-A8C5-901AADE9CCF8}" type="datetime'''''''''N''''''''''''''''''''''''''''''''''ov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Nov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AFAC3454-7E50-4B57-B102-90E2DA355D60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6430962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CC05C7B1-8507-4ED5-8E40-ACB1FCB9D30E}" type="datetime'''''''D''''e''c''''''''''''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Dec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BE8127A7-5302-4785-8822-FEFC009D1136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6648451" y="735013"/>
            <a:ext cx="2190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08CEFBD3-483B-4CB7-AE14-96C465060679}" type="datetime'''J''''''''a''''''''''''n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Jan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CFDE934B-56E5-4C14-8859-9BB7ED1743E9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6867524" y="735013"/>
            <a:ext cx="1968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9EA631C0-9650-4A68-8586-B2914DB8D5DD}" type="datetime'''''''''''''''''''''''''''''''''''''Feb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Feb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60137CE2-5BF6-49F0-881F-9D1D58C01427}"/>
              </a:ext>
            </a:extLst>
          </p:cNvPr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7064374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1C7088DF-6800-473D-A2CB-9C1DE39AB119}" type="datetime'M''''''''''''''''''''''''''a''''''r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Mar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FAE2BB7F-1AF6-4981-AED7-A403DECC5A2E}"/>
              </a:ext>
            </a:extLst>
          </p:cNvPr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7281862" y="735013"/>
            <a:ext cx="2111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47B238B8-AB07-4E9D-B47F-EDABF956E24D}" type="datetime'''''''''''''''A''''p''''''''''r''''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Apr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449BD949-97E5-4177-964E-B88684943799}"/>
              </a:ext>
            </a:extLst>
          </p:cNvPr>
          <p:cNvSpPr>
            <a:spLocks noGrp="1"/>
          </p:cNvSpPr>
          <p:nvPr>
            <p:custDataLst>
              <p:tags r:id="rId13"/>
            </p:custDataLst>
          </p:nvPr>
        </p:nvSpPr>
        <p:spPr bwMode="auto">
          <a:xfrm>
            <a:off x="7492999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43C0848C-B5BC-4FA7-A1B7-E9E2468B0BF7}" type="datetime'''''''M''''''''''''''''a''''''''''''''''y''''''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May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BDE53A80-9D12-4781-A898-6079DD31DA34}"/>
              </a:ext>
            </a:extLst>
          </p:cNvPr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7710487" y="735013"/>
            <a:ext cx="2111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A0752FCB-58B8-49F5-8736-2C876699B74D}" type="datetime'''J''''''u''''''''''''''''''''''''''''''n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Jun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FC5751CF-3CA0-430F-8D5A-E50012921C82}"/>
              </a:ext>
            </a:extLst>
          </p:cNvPr>
          <p:cNvSpPr>
            <a:spLocks noGrp="1"/>
          </p:cNvSpPr>
          <p:nvPr>
            <p:custDataLst>
              <p:tags r:id="rId15"/>
            </p:custDataLst>
          </p:nvPr>
        </p:nvSpPr>
        <p:spPr bwMode="auto">
          <a:xfrm>
            <a:off x="7921624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BE224620-DD8F-4FC6-97E7-680E17FD194D}" type="datetime'''''J''''''''''''''u''''''''''''''''''''''''''''''''''''l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Jul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44" name="Text Placeholder 2">
            <a:extLst>
              <a:ext uri="{FF2B5EF4-FFF2-40B4-BE49-F238E27FC236}">
                <a16:creationId xmlns:a16="http://schemas.microsoft.com/office/drawing/2014/main" id="{D33E5440-4FA8-4DA8-BAD3-EF391E5F4D92}"/>
              </a:ext>
            </a:extLst>
          </p:cNvPr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8139112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99347587-54B0-4734-A3ED-CB2B43ACFB83}" type="datetime'''''''''''''''''''A''''''''''''''''''''''''u''g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Aug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ED325D94-5BC4-4D6D-BA5E-CF5C9C25AFDE}"/>
              </a:ext>
            </a:extLst>
          </p:cNvPr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8356599" y="735013"/>
            <a:ext cx="2111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E1260756-8993-4CE4-9696-5F4E37B5FFE9}" type="datetime'''''''''''''S''''''''e''''''p''''''''''''''''''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Sep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7B3E2FF0-E234-4B30-90E4-D1D43ADA021A}"/>
              </a:ext>
            </a:extLst>
          </p:cNvPr>
          <p:cNvSpPr>
            <a:spLocks noGrp="1"/>
          </p:cNvSpPr>
          <p:nvPr>
            <p:custDataLst>
              <p:tags r:id="rId18"/>
            </p:custDataLst>
          </p:nvPr>
        </p:nvSpPr>
        <p:spPr bwMode="auto">
          <a:xfrm>
            <a:off x="8567737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051E8753-89D7-47AD-A4B7-3FC3ED8C24F9}" type="datetime'''''O''''''''''c''t''''''''''''''''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Oct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E9533506-8893-4681-9198-6E8EE3F95E88}"/>
              </a:ext>
            </a:extLst>
          </p:cNvPr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8785224" y="735013"/>
            <a:ext cx="2111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ADD6E474-20F5-4B8B-B519-3AA31BA13B94}" type="datetime'''''''N''''''''''''''''''''''''''o''''''''v''''''''''''''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Nov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BE212A2B-6AFD-447A-9BC7-EE8BBBFDE463}"/>
              </a:ext>
            </a:extLst>
          </p:cNvPr>
          <p:cNvSpPr>
            <a:spLocks noGrp="1"/>
          </p:cNvSpPr>
          <p:nvPr>
            <p:custDataLst>
              <p:tags r:id="rId20"/>
            </p:custDataLst>
          </p:nvPr>
        </p:nvSpPr>
        <p:spPr bwMode="auto">
          <a:xfrm>
            <a:off x="8996362" y="735013"/>
            <a:ext cx="217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31750" rIns="0" bIns="31750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fld id="{F81721F9-35D8-440E-9746-30CFBD3FE1ED}" type="datetime'''''''''''''''''''''''''''''''''''''D''''''''e''''''''''''c'">
              <a:rPr lang="en-US" altLang="en-US" sz="800" b="1">
                <a:solidFill>
                  <a:srgbClr val="1B6CB5"/>
                </a:solidFill>
                <a:latin typeface="Arial"/>
                <a:sym typeface="+mn-lt"/>
              </a:rPr>
              <a:pPr>
                <a:buClr>
                  <a:srgbClr val="555555"/>
                </a:buClr>
              </a:pPr>
              <a:t>Dec</a:t>
            </a:fld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5DF6D0F5-C1FA-4A15-9506-872A493DAEB6}"/>
              </a:ext>
            </a:extLst>
          </p:cNvPr>
          <p:cNvCxnSpPr/>
          <p:nvPr>
            <p:custDataLst>
              <p:tags r:id="rId21"/>
            </p:custDataLst>
          </p:nvPr>
        </p:nvCxnSpPr>
        <p:spPr bwMode="gray">
          <a:xfrm>
            <a:off x="6002338" y="735013"/>
            <a:ext cx="590550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27050F10-6AC9-4C85-B521-CEFF03EC7233}"/>
              </a:ext>
            </a:extLst>
          </p:cNvPr>
          <p:cNvCxnSpPr/>
          <p:nvPr>
            <p:custDataLst>
              <p:tags r:id="rId22"/>
            </p:custDataLst>
          </p:nvPr>
        </p:nvCxnSpPr>
        <p:spPr bwMode="gray">
          <a:xfrm>
            <a:off x="6648450" y="735013"/>
            <a:ext cx="2509838" cy="0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23"/>
            </p:custDataLst>
          </p:nvPr>
        </p:nvCxnSpPr>
        <p:spPr bwMode="gray">
          <a:xfrm flipH="1">
            <a:off x="6002338" y="920751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08FA987-616E-4E23-A2B9-39E05C732671}"/>
              </a:ext>
            </a:extLst>
          </p:cNvPr>
          <p:cNvCxnSpPr/>
          <p:nvPr>
            <p:custDataLst>
              <p:tags r:id="rId24"/>
            </p:custDataLst>
          </p:nvPr>
        </p:nvCxnSpPr>
        <p:spPr bwMode="gray">
          <a:xfrm>
            <a:off x="3132138" y="3086100"/>
            <a:ext cx="6080760" cy="0"/>
          </a:xfrm>
          <a:prstGeom prst="line">
            <a:avLst/>
          </a:prstGeom>
          <a:ln w="31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8B43DA3-ADB1-4DA2-9F71-743DC4891DB0}"/>
              </a:ext>
            </a:extLst>
          </p:cNvPr>
          <p:cNvCxnSpPr/>
          <p:nvPr>
            <p:custDataLst>
              <p:tags r:id="rId25"/>
            </p:custDataLst>
          </p:nvPr>
        </p:nvCxnSpPr>
        <p:spPr bwMode="gray">
          <a:xfrm>
            <a:off x="3132138" y="4534709"/>
            <a:ext cx="6108192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B9C1C8A-9C7D-46D0-A069-9199C408F682}"/>
              </a:ext>
            </a:extLst>
          </p:cNvPr>
          <p:cNvCxnSpPr/>
          <p:nvPr>
            <p:custDataLst>
              <p:tags r:id="rId26"/>
            </p:custDataLst>
          </p:nvPr>
        </p:nvCxnSpPr>
        <p:spPr bwMode="gray">
          <a:xfrm>
            <a:off x="3132139" y="920751"/>
            <a:ext cx="6090275" cy="6561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>
            <a:extLst>
              <a:ext uri="{FF2B5EF4-FFF2-40B4-BE49-F238E27FC236}">
                <a16:creationId xmlns:a16="http://schemas.microsoft.com/office/drawing/2014/main" id="{D363DA35-9AE9-43F8-91DE-B94F4EBB8D1A}"/>
              </a:ext>
            </a:extLst>
          </p:cNvPr>
          <p:cNvCxnSpPr/>
          <p:nvPr>
            <p:custDataLst>
              <p:tags r:id="rId27"/>
            </p:custDataLst>
          </p:nvPr>
        </p:nvCxnSpPr>
        <p:spPr bwMode="gray">
          <a:xfrm>
            <a:off x="7710487" y="1543050"/>
            <a:ext cx="857250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>
            <a:extLst>
              <a:ext uri="{FF2B5EF4-FFF2-40B4-BE49-F238E27FC236}">
                <a16:creationId xmlns:a16="http://schemas.microsoft.com/office/drawing/2014/main" id="{CFAA7223-CC88-44AD-ABDE-CFB820411683}"/>
              </a:ext>
            </a:extLst>
          </p:cNvPr>
          <p:cNvCxnSpPr/>
          <p:nvPr>
            <p:custDataLst>
              <p:tags r:id="rId28"/>
            </p:custDataLst>
          </p:nvPr>
        </p:nvCxnSpPr>
        <p:spPr bwMode="gray">
          <a:xfrm>
            <a:off x="7281862" y="1063625"/>
            <a:ext cx="1931988" cy="0"/>
          </a:xfrm>
          <a:prstGeom prst="line">
            <a:avLst/>
          </a:prstGeom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Straight Connector 439">
            <a:extLst>
              <a:ext uri="{FF2B5EF4-FFF2-40B4-BE49-F238E27FC236}">
                <a16:creationId xmlns:a16="http://schemas.microsoft.com/office/drawing/2014/main" id="{B502CD9A-C8D5-454F-A52D-19F20B860E8F}"/>
              </a:ext>
            </a:extLst>
          </p:cNvPr>
          <p:cNvCxnSpPr/>
          <p:nvPr>
            <p:custDataLst>
              <p:tags r:id="rId29"/>
            </p:custDataLst>
          </p:nvPr>
        </p:nvCxnSpPr>
        <p:spPr bwMode="gray">
          <a:xfrm>
            <a:off x="7281862" y="1241425"/>
            <a:ext cx="420688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>
            <a:extLst>
              <a:ext uri="{FF2B5EF4-FFF2-40B4-BE49-F238E27FC236}">
                <a16:creationId xmlns:a16="http://schemas.microsoft.com/office/drawing/2014/main" id="{0041DA03-2CAB-460F-BAD7-DB90CC0F889B}"/>
              </a:ext>
            </a:extLst>
          </p:cNvPr>
          <p:cNvCxnSpPr/>
          <p:nvPr>
            <p:custDataLst>
              <p:tags r:id="rId30"/>
            </p:custDataLst>
          </p:nvPr>
        </p:nvCxnSpPr>
        <p:spPr bwMode="gray">
          <a:xfrm>
            <a:off x="8356599" y="1966913"/>
            <a:ext cx="211138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Straight Connector 442">
            <a:extLst>
              <a:ext uri="{FF2B5EF4-FFF2-40B4-BE49-F238E27FC236}">
                <a16:creationId xmlns:a16="http://schemas.microsoft.com/office/drawing/2014/main" id="{C27B750C-DA7C-48F7-831C-82F38D0A8C14}"/>
              </a:ext>
            </a:extLst>
          </p:cNvPr>
          <p:cNvCxnSpPr/>
          <p:nvPr>
            <p:custDataLst>
              <p:tags r:id="rId31"/>
            </p:custDataLst>
          </p:nvPr>
        </p:nvCxnSpPr>
        <p:spPr bwMode="gray">
          <a:xfrm>
            <a:off x="8567739" y="2390775"/>
            <a:ext cx="646113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Connector 443">
            <a:extLst>
              <a:ext uri="{FF2B5EF4-FFF2-40B4-BE49-F238E27FC236}">
                <a16:creationId xmlns:a16="http://schemas.microsoft.com/office/drawing/2014/main" id="{5B165A82-CC5C-4350-B061-36EEFD474AB5}"/>
              </a:ext>
            </a:extLst>
          </p:cNvPr>
          <p:cNvCxnSpPr/>
          <p:nvPr>
            <p:custDataLst>
              <p:tags r:id="rId32"/>
            </p:custDataLst>
          </p:nvPr>
        </p:nvCxnSpPr>
        <p:spPr bwMode="gray">
          <a:xfrm>
            <a:off x="8785226" y="2690813"/>
            <a:ext cx="428625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Straight Connector 445">
            <a:extLst>
              <a:ext uri="{FF2B5EF4-FFF2-40B4-BE49-F238E27FC236}">
                <a16:creationId xmlns:a16="http://schemas.microsoft.com/office/drawing/2014/main" id="{9261B576-D527-448A-9BB2-679720B5F5E2}"/>
              </a:ext>
            </a:extLst>
          </p:cNvPr>
          <p:cNvCxnSpPr/>
          <p:nvPr>
            <p:custDataLst>
              <p:tags r:id="rId33"/>
            </p:custDataLst>
          </p:nvPr>
        </p:nvCxnSpPr>
        <p:spPr bwMode="gray">
          <a:xfrm>
            <a:off x="8139114" y="3408363"/>
            <a:ext cx="428625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Straight Connector 446">
            <a:extLst>
              <a:ext uri="{FF2B5EF4-FFF2-40B4-BE49-F238E27FC236}">
                <a16:creationId xmlns:a16="http://schemas.microsoft.com/office/drawing/2014/main" id="{7E3F0CD0-CE81-4499-9831-B3BA45B56792}"/>
              </a:ext>
            </a:extLst>
          </p:cNvPr>
          <p:cNvCxnSpPr/>
          <p:nvPr>
            <p:custDataLst>
              <p:tags r:id="rId34"/>
            </p:custDataLst>
          </p:nvPr>
        </p:nvCxnSpPr>
        <p:spPr bwMode="gray">
          <a:xfrm>
            <a:off x="8567739" y="3830638"/>
            <a:ext cx="646113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Connector 444">
            <a:extLst>
              <a:ext uri="{FF2B5EF4-FFF2-40B4-BE49-F238E27FC236}">
                <a16:creationId xmlns:a16="http://schemas.microsoft.com/office/drawing/2014/main" id="{3ACD94DC-F656-420E-9F26-A1A4B4CDD455}"/>
              </a:ext>
            </a:extLst>
          </p:cNvPr>
          <p:cNvCxnSpPr/>
          <p:nvPr>
            <p:custDataLst>
              <p:tags r:id="rId35"/>
            </p:custDataLst>
          </p:nvPr>
        </p:nvCxnSpPr>
        <p:spPr bwMode="gray">
          <a:xfrm flipV="1">
            <a:off x="7921625" y="3224185"/>
            <a:ext cx="1300789" cy="4790"/>
          </a:xfrm>
          <a:prstGeom prst="line">
            <a:avLst/>
          </a:prstGeom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Text Placeholder 2">
            <a:extLst>
              <a:ext uri="{FF2B5EF4-FFF2-40B4-BE49-F238E27FC236}">
                <a16:creationId xmlns:a16="http://schemas.microsoft.com/office/drawing/2014/main" id="{549BD280-06F7-4795-9D1E-7F5C718A32AE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3132139" y="3773489"/>
            <a:ext cx="24622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sz="800" dirty="0">
                <a:solidFill>
                  <a:srgbClr val="000000"/>
                </a:solidFill>
                <a:latin typeface="Arial"/>
                <a:sym typeface="+mn-lt"/>
              </a:rPr>
              <a:t>[Task 2]</a:t>
            </a:r>
          </a:p>
        </p:txBody>
      </p:sp>
      <p:sp>
        <p:nvSpPr>
          <p:cNvPr id="474" name="Text Placeholder 2">
            <a:extLst>
              <a:ext uri="{FF2B5EF4-FFF2-40B4-BE49-F238E27FC236}">
                <a16:creationId xmlns:a16="http://schemas.microsoft.com/office/drawing/2014/main" id="{98C520D1-2F66-44B1-BE47-514C4FD06AFF}"/>
              </a:ext>
            </a:extLst>
          </p:cNvPr>
          <p:cNvSpPr>
            <a:spLocks noGrp="1"/>
          </p:cNvSpPr>
          <p:nvPr>
            <p:custDataLst>
              <p:tags r:id="rId37"/>
            </p:custDataLst>
          </p:nvPr>
        </p:nvSpPr>
        <p:spPr bwMode="auto">
          <a:xfrm>
            <a:off x="3132139" y="3351214"/>
            <a:ext cx="2663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sz="800" dirty="0">
                <a:solidFill>
                  <a:srgbClr val="000000"/>
                </a:solidFill>
                <a:latin typeface="Arial"/>
                <a:sym typeface="+mn-lt"/>
              </a:rPr>
              <a:t>[Task 1]</a:t>
            </a:r>
          </a:p>
        </p:txBody>
      </p:sp>
      <p:sp>
        <p:nvSpPr>
          <p:cNvPr id="469" name="Text Placeholder 2">
            <a:extLst>
              <a:ext uri="{FF2B5EF4-FFF2-40B4-BE49-F238E27FC236}">
                <a16:creationId xmlns:a16="http://schemas.microsoft.com/office/drawing/2014/main" id="{DEE63306-3B00-4A99-91BF-3B739ED76301}"/>
              </a:ext>
            </a:extLst>
          </p:cNvPr>
          <p:cNvSpPr>
            <a:spLocks noGrp="1"/>
          </p:cNvSpPr>
          <p:nvPr>
            <p:custDataLst>
              <p:tags r:id="rId38"/>
            </p:custDataLst>
          </p:nvPr>
        </p:nvSpPr>
        <p:spPr bwMode="auto">
          <a:xfrm>
            <a:off x="3132139" y="1485901"/>
            <a:ext cx="2538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sz="800" dirty="0">
                <a:solidFill>
                  <a:srgbClr val="000000"/>
                </a:solidFill>
                <a:latin typeface="Arial"/>
              </a:rPr>
              <a:t>[Task 2]</a:t>
            </a:r>
            <a:endParaRPr lang="en-US" sz="80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439" name="Text Placeholder 2">
            <a:extLst>
              <a:ext uri="{FF2B5EF4-FFF2-40B4-BE49-F238E27FC236}">
                <a16:creationId xmlns:a16="http://schemas.microsoft.com/office/drawing/2014/main" id="{AD50BF33-1A91-4478-8ED8-EFC7981B3967}"/>
              </a:ext>
            </a:extLst>
          </p:cNvPr>
          <p:cNvSpPr>
            <a:spLocks noGrp="1"/>
          </p:cNvSpPr>
          <p:nvPr>
            <p:custDataLst>
              <p:tags r:id="rId39"/>
            </p:custDataLst>
          </p:nvPr>
        </p:nvSpPr>
        <p:spPr bwMode="auto">
          <a:xfrm>
            <a:off x="3132139" y="1006475"/>
            <a:ext cx="108426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r>
              <a:rPr lang="en-US" sz="800" b="1" dirty="0">
                <a:solidFill>
                  <a:srgbClr val="1B6CB5"/>
                </a:solidFill>
                <a:latin typeface="Arial"/>
                <a:sym typeface="+mn-lt"/>
              </a:rPr>
              <a:t>[Owner]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D20D3F3-D4DD-4AEC-B209-7774CF486907}"/>
              </a:ext>
            </a:extLst>
          </p:cNvPr>
          <p:cNvSpPr>
            <a:spLocks noGrp="1"/>
          </p:cNvSpPr>
          <p:nvPr>
            <p:custDataLst>
              <p:tags r:id="rId40"/>
            </p:custDataLst>
          </p:nvPr>
        </p:nvSpPr>
        <p:spPr bwMode="auto">
          <a:xfrm>
            <a:off x="3132139" y="766763"/>
            <a:ext cx="28289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b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r>
              <a:rPr lang="en-US" altLang="en-US" sz="800" b="1" dirty="0">
                <a:solidFill>
                  <a:srgbClr val="1B6CB5"/>
                </a:solidFill>
                <a:latin typeface="Arial"/>
                <a:sym typeface="+mn-lt"/>
              </a:rPr>
              <a:t>Task			     </a:t>
            </a:r>
            <a:endParaRPr lang="en-US" sz="800" b="1" dirty="0">
              <a:solidFill>
                <a:srgbClr val="1B6CB5"/>
              </a:solidFill>
              <a:latin typeface="Arial"/>
              <a:sym typeface="+mn-lt"/>
            </a:endParaRPr>
          </a:p>
        </p:txBody>
      </p:sp>
      <p:sp>
        <p:nvSpPr>
          <p:cNvPr id="473" name="Text Placeholder 2">
            <a:extLst>
              <a:ext uri="{FF2B5EF4-FFF2-40B4-BE49-F238E27FC236}">
                <a16:creationId xmlns:a16="http://schemas.microsoft.com/office/drawing/2014/main" id="{05373098-A273-44F5-ACA5-CF00B44156E7}"/>
              </a:ext>
            </a:extLst>
          </p:cNvPr>
          <p:cNvSpPr>
            <a:spLocks noGrp="1"/>
          </p:cNvSpPr>
          <p:nvPr>
            <p:custDataLst>
              <p:tags r:id="rId41"/>
            </p:custDataLst>
          </p:nvPr>
        </p:nvSpPr>
        <p:spPr bwMode="auto">
          <a:xfrm>
            <a:off x="3132140" y="3171825"/>
            <a:ext cx="83026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55555"/>
              </a:buClr>
            </a:pPr>
            <a:r>
              <a:rPr lang="en-US" sz="800" b="1" dirty="0">
                <a:solidFill>
                  <a:srgbClr val="1B6CB5"/>
                </a:solidFill>
                <a:latin typeface="Arial"/>
                <a:sym typeface="+mn-lt"/>
              </a:rPr>
              <a:t>[Owner]</a:t>
            </a:r>
          </a:p>
        </p:txBody>
      </p:sp>
      <p:sp>
        <p:nvSpPr>
          <p:cNvPr id="472" name="Text Placeholder 2">
            <a:extLst>
              <a:ext uri="{FF2B5EF4-FFF2-40B4-BE49-F238E27FC236}">
                <a16:creationId xmlns:a16="http://schemas.microsoft.com/office/drawing/2014/main" id="{D1717084-58AF-4FCE-98AA-1BB101451B2A}"/>
              </a:ext>
            </a:extLst>
          </p:cNvPr>
          <p:cNvSpPr>
            <a:spLocks noGrp="1"/>
          </p:cNvSpPr>
          <p:nvPr>
            <p:custDataLst>
              <p:tags r:id="rId42"/>
            </p:custDataLst>
          </p:nvPr>
        </p:nvSpPr>
        <p:spPr bwMode="auto">
          <a:xfrm>
            <a:off x="3132138" y="2633664"/>
            <a:ext cx="2667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sz="800" dirty="0">
                <a:solidFill>
                  <a:srgbClr val="000000"/>
                </a:solidFill>
                <a:latin typeface="Arial"/>
              </a:rPr>
              <a:t>[Task 5]</a:t>
            </a:r>
            <a:endParaRPr lang="en-US" sz="80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476" name="Text Placeholder 2">
            <a:extLst>
              <a:ext uri="{FF2B5EF4-FFF2-40B4-BE49-F238E27FC236}">
                <a16:creationId xmlns:a16="http://schemas.microsoft.com/office/drawing/2014/main" id="{3DBAB024-6FDE-41AF-9D71-1ECCB296A383}"/>
              </a:ext>
            </a:extLst>
          </p:cNvPr>
          <p:cNvSpPr>
            <a:spLocks noGrp="1"/>
          </p:cNvSpPr>
          <p:nvPr>
            <p:custDataLst>
              <p:tags r:id="rId43"/>
            </p:custDataLst>
          </p:nvPr>
        </p:nvSpPr>
        <p:spPr bwMode="auto">
          <a:xfrm>
            <a:off x="3132138" y="4075114"/>
            <a:ext cx="2541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sz="800" dirty="0">
                <a:solidFill>
                  <a:srgbClr val="000000"/>
                </a:solidFill>
                <a:latin typeface="Arial"/>
              </a:rPr>
              <a:t>[Task 3]</a:t>
            </a:r>
            <a:endParaRPr lang="en-US" sz="80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471" name="Text Placeholder 2">
            <a:extLst>
              <a:ext uri="{FF2B5EF4-FFF2-40B4-BE49-F238E27FC236}">
                <a16:creationId xmlns:a16="http://schemas.microsoft.com/office/drawing/2014/main" id="{77A37C95-DF55-410C-AD89-35EE7680660B}"/>
              </a:ext>
            </a:extLst>
          </p:cNvPr>
          <p:cNvSpPr>
            <a:spLocks noGrp="1"/>
          </p:cNvSpPr>
          <p:nvPr>
            <p:custDataLst>
              <p:tags r:id="rId44"/>
            </p:custDataLst>
          </p:nvPr>
        </p:nvSpPr>
        <p:spPr bwMode="auto">
          <a:xfrm>
            <a:off x="3132138" y="2333626"/>
            <a:ext cx="25463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sz="800" dirty="0">
                <a:solidFill>
                  <a:srgbClr val="000000"/>
                </a:solidFill>
                <a:latin typeface="Arial"/>
                <a:sym typeface="+mn-lt"/>
              </a:rPr>
              <a:t>[Task 4]</a:t>
            </a:r>
          </a:p>
        </p:txBody>
      </p:sp>
      <p:sp>
        <p:nvSpPr>
          <p:cNvPr id="470" name="Text Placeholder 2">
            <a:extLst>
              <a:ext uri="{FF2B5EF4-FFF2-40B4-BE49-F238E27FC236}">
                <a16:creationId xmlns:a16="http://schemas.microsoft.com/office/drawing/2014/main" id="{FEFCF6A5-AA99-4D07-AFC4-87D41BDAE702}"/>
              </a:ext>
            </a:extLst>
          </p:cNvPr>
          <p:cNvSpPr>
            <a:spLocks noGrp="1"/>
          </p:cNvSpPr>
          <p:nvPr>
            <p:custDataLst>
              <p:tags r:id="rId45"/>
            </p:custDataLst>
          </p:nvPr>
        </p:nvSpPr>
        <p:spPr bwMode="auto">
          <a:xfrm>
            <a:off x="3132138" y="1909764"/>
            <a:ext cx="2611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sz="800" dirty="0">
                <a:solidFill>
                  <a:srgbClr val="000000"/>
                </a:solidFill>
                <a:latin typeface="Arial"/>
              </a:rPr>
              <a:t>[Task 3]</a:t>
            </a:r>
            <a:endParaRPr lang="en-US" sz="80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468" name="Text Placeholder 2">
            <a:extLst>
              <a:ext uri="{FF2B5EF4-FFF2-40B4-BE49-F238E27FC236}">
                <a16:creationId xmlns:a16="http://schemas.microsoft.com/office/drawing/2014/main" id="{2835EBBF-A29F-4470-943D-911C1F0337A0}"/>
              </a:ext>
            </a:extLst>
          </p:cNvPr>
          <p:cNvSpPr>
            <a:spLocks noGrp="1"/>
          </p:cNvSpPr>
          <p:nvPr>
            <p:custDataLst>
              <p:tags r:id="rId46"/>
            </p:custDataLst>
          </p:nvPr>
        </p:nvSpPr>
        <p:spPr bwMode="auto">
          <a:xfrm>
            <a:off x="3132138" y="1184276"/>
            <a:ext cx="2692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sz="800" dirty="0">
                <a:solidFill>
                  <a:srgbClr val="000000"/>
                </a:solidFill>
                <a:latin typeface="Arial"/>
              </a:rPr>
              <a:t>[Task 1]</a:t>
            </a:r>
            <a:endParaRPr lang="en-US" sz="800" dirty="0">
              <a:solidFill>
                <a:srgbClr val="000000"/>
              </a:solidFill>
              <a:latin typeface="Arial"/>
              <a:sym typeface="+mn-lt"/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2FCFB212-7AE0-49EB-B707-AC057B947AEB}"/>
              </a:ext>
            </a:extLst>
          </p:cNvPr>
          <p:cNvSpPr txBox="1">
            <a:spLocks/>
          </p:cNvSpPr>
          <p:nvPr/>
        </p:nvSpPr>
        <p:spPr>
          <a:xfrm>
            <a:off x="1346202" y="970530"/>
            <a:ext cx="1678939" cy="2082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72009" tIns="72009" rIns="72009" bIns="72009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marL="92075"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800" b="1" dirty="0">
                <a:solidFill>
                  <a:srgbClr val="1B6CB5"/>
                </a:solidFill>
                <a:latin typeface="Arial"/>
              </a:rPr>
              <a:t>[Activity 1]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42A7E90B-B8FD-4086-923F-BF91835A1834}"/>
              </a:ext>
            </a:extLst>
          </p:cNvPr>
          <p:cNvSpPr txBox="1">
            <a:spLocks/>
          </p:cNvSpPr>
          <p:nvPr/>
        </p:nvSpPr>
        <p:spPr>
          <a:xfrm>
            <a:off x="1346202" y="3117961"/>
            <a:ext cx="1678939" cy="137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72009" tIns="72009" rIns="72009" bIns="72009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marL="92075"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800" b="1" dirty="0">
                <a:solidFill>
                  <a:srgbClr val="1B6CB5"/>
                </a:solidFill>
                <a:latin typeface="Arial"/>
              </a:rPr>
              <a:t>[Activity 2]</a:t>
            </a:r>
          </a:p>
        </p:txBody>
      </p:sp>
      <p:sp>
        <p:nvSpPr>
          <p:cNvPr id="595" name="Marvintrackercircle">
            <a:extLst>
              <a:ext uri="{FF2B5EF4-FFF2-40B4-BE49-F238E27FC236}">
                <a16:creationId xmlns:a16="http://schemas.microsoft.com/office/drawing/2014/main" id="{6D7CDD33-2E0F-41BE-9933-46A2C366550E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1241847" y="1912692"/>
            <a:ext cx="198754" cy="197974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596" name="Marvintrackercircle">
            <a:extLst>
              <a:ext uri="{FF2B5EF4-FFF2-40B4-BE49-F238E27FC236}">
                <a16:creationId xmlns:a16="http://schemas.microsoft.com/office/drawing/2014/main" id="{49AD4E91-5614-48CA-BBE5-3B1AA64EACFE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1246825" y="3674502"/>
            <a:ext cx="198754" cy="197974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603" name="Marvintrackercircle">
            <a:extLst>
              <a:ext uri="{FF2B5EF4-FFF2-40B4-BE49-F238E27FC236}">
                <a16:creationId xmlns:a16="http://schemas.microsoft.com/office/drawing/2014/main" id="{49B08A53-9999-41FA-9672-9943267E3032}"/>
              </a:ext>
            </a:extLst>
          </p:cNvPr>
          <p:cNvSpPr>
            <a:spLocks/>
          </p:cNvSpPr>
          <p:nvPr>
            <p:custDataLst>
              <p:tags r:id="rId49"/>
            </p:custDataLst>
          </p:nvPr>
        </p:nvSpPr>
        <p:spPr>
          <a:xfrm>
            <a:off x="3047390" y="1160561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1.1</a:t>
            </a:r>
          </a:p>
        </p:txBody>
      </p:sp>
      <p:sp>
        <p:nvSpPr>
          <p:cNvPr id="604" name="Marvintrackercircle">
            <a:extLst>
              <a:ext uri="{FF2B5EF4-FFF2-40B4-BE49-F238E27FC236}">
                <a16:creationId xmlns:a16="http://schemas.microsoft.com/office/drawing/2014/main" id="{0D87D067-6073-49F9-BCEA-70CC5E0187F0}"/>
              </a:ext>
            </a:extLst>
          </p:cNvPr>
          <p:cNvSpPr>
            <a:spLocks/>
          </p:cNvSpPr>
          <p:nvPr>
            <p:custDataLst>
              <p:tags r:id="rId50"/>
            </p:custDataLst>
          </p:nvPr>
        </p:nvSpPr>
        <p:spPr>
          <a:xfrm>
            <a:off x="3047390" y="1475762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1.2</a:t>
            </a:r>
          </a:p>
        </p:txBody>
      </p:sp>
      <p:sp>
        <p:nvSpPr>
          <p:cNvPr id="605" name="Marvintrackercircle">
            <a:extLst>
              <a:ext uri="{FF2B5EF4-FFF2-40B4-BE49-F238E27FC236}">
                <a16:creationId xmlns:a16="http://schemas.microsoft.com/office/drawing/2014/main" id="{4CFF575D-781B-47D9-BD0E-2F062F388F0D}"/>
              </a:ext>
            </a:extLst>
          </p:cNvPr>
          <p:cNvSpPr>
            <a:spLocks/>
          </p:cNvSpPr>
          <p:nvPr>
            <p:custDataLst>
              <p:tags r:id="rId51"/>
            </p:custDataLst>
          </p:nvPr>
        </p:nvSpPr>
        <p:spPr>
          <a:xfrm>
            <a:off x="3047390" y="1897698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1.3</a:t>
            </a:r>
          </a:p>
        </p:txBody>
      </p:sp>
      <p:sp>
        <p:nvSpPr>
          <p:cNvPr id="606" name="Marvintrackercircle">
            <a:extLst>
              <a:ext uri="{FF2B5EF4-FFF2-40B4-BE49-F238E27FC236}">
                <a16:creationId xmlns:a16="http://schemas.microsoft.com/office/drawing/2014/main" id="{2E5A72A6-4AC1-4CA8-9B3C-2AE8A01B199E}"/>
              </a:ext>
            </a:extLst>
          </p:cNvPr>
          <p:cNvSpPr>
            <a:spLocks/>
          </p:cNvSpPr>
          <p:nvPr>
            <p:custDataLst>
              <p:tags r:id="rId52"/>
            </p:custDataLst>
          </p:nvPr>
        </p:nvSpPr>
        <p:spPr>
          <a:xfrm>
            <a:off x="3047390" y="2304667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1.4</a:t>
            </a:r>
          </a:p>
        </p:txBody>
      </p:sp>
      <p:sp>
        <p:nvSpPr>
          <p:cNvPr id="625" name="TextBox 624">
            <a:extLst>
              <a:ext uri="{FF2B5EF4-FFF2-40B4-BE49-F238E27FC236}">
                <a16:creationId xmlns:a16="http://schemas.microsoft.com/office/drawing/2014/main" id="{E07596F3-5A66-4340-AF46-40D475CA5F6C}"/>
              </a:ext>
            </a:extLst>
          </p:cNvPr>
          <p:cNvSpPr txBox="1">
            <a:spLocks/>
          </p:cNvSpPr>
          <p:nvPr/>
        </p:nvSpPr>
        <p:spPr>
          <a:xfrm>
            <a:off x="1776414" y="764541"/>
            <a:ext cx="1248727" cy="12311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555555"/>
              </a:buClr>
            </a:pPr>
            <a:r>
              <a:rPr lang="en-US" sz="800" b="1" dirty="0">
                <a:solidFill>
                  <a:srgbClr val="1B6CB5"/>
                </a:solidFill>
                <a:latin typeface="Arial"/>
              </a:rPr>
              <a:t>Activity</a:t>
            </a:r>
          </a:p>
        </p:txBody>
      </p:sp>
      <p:sp>
        <p:nvSpPr>
          <p:cNvPr id="159" name="Marvintrackercircle">
            <a:extLst>
              <a:ext uri="{FF2B5EF4-FFF2-40B4-BE49-F238E27FC236}">
                <a16:creationId xmlns:a16="http://schemas.microsoft.com/office/drawing/2014/main" id="{F103D7E5-9CD2-4698-B3F1-BBCF25BD37E7}"/>
              </a:ext>
            </a:extLst>
          </p:cNvPr>
          <p:cNvSpPr>
            <a:spLocks/>
          </p:cNvSpPr>
          <p:nvPr>
            <p:custDataLst>
              <p:tags r:id="rId53"/>
            </p:custDataLst>
          </p:nvPr>
        </p:nvSpPr>
        <p:spPr>
          <a:xfrm>
            <a:off x="3047390" y="3744661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2.2</a:t>
            </a:r>
          </a:p>
        </p:txBody>
      </p:sp>
      <p:sp>
        <p:nvSpPr>
          <p:cNvPr id="160" name="Marvintrackercircle">
            <a:extLst>
              <a:ext uri="{FF2B5EF4-FFF2-40B4-BE49-F238E27FC236}">
                <a16:creationId xmlns:a16="http://schemas.microsoft.com/office/drawing/2014/main" id="{6EA16427-2861-47B2-ABCF-481DA317979C}"/>
              </a:ext>
            </a:extLst>
          </p:cNvPr>
          <p:cNvSpPr>
            <a:spLocks/>
          </p:cNvSpPr>
          <p:nvPr>
            <p:custDataLst>
              <p:tags r:id="rId54"/>
            </p:custDataLst>
          </p:nvPr>
        </p:nvSpPr>
        <p:spPr>
          <a:xfrm>
            <a:off x="3047390" y="3324478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2.1</a:t>
            </a:r>
          </a:p>
        </p:txBody>
      </p:sp>
      <p:sp>
        <p:nvSpPr>
          <p:cNvPr id="161" name="Marvintrackercircle">
            <a:extLst>
              <a:ext uri="{FF2B5EF4-FFF2-40B4-BE49-F238E27FC236}">
                <a16:creationId xmlns:a16="http://schemas.microsoft.com/office/drawing/2014/main" id="{FFE5F3C9-35B1-41BA-A31A-60395096B605}"/>
              </a:ext>
            </a:extLst>
          </p:cNvPr>
          <p:cNvSpPr>
            <a:spLocks/>
          </p:cNvSpPr>
          <p:nvPr>
            <p:custDataLst>
              <p:tags r:id="rId55"/>
            </p:custDataLst>
          </p:nvPr>
        </p:nvSpPr>
        <p:spPr>
          <a:xfrm>
            <a:off x="3047390" y="2606610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1.5</a:t>
            </a:r>
          </a:p>
        </p:txBody>
      </p:sp>
      <p:sp>
        <p:nvSpPr>
          <p:cNvPr id="113" name="Marvintrackercircle">
            <a:extLst>
              <a:ext uri="{FF2B5EF4-FFF2-40B4-BE49-F238E27FC236}">
                <a16:creationId xmlns:a16="http://schemas.microsoft.com/office/drawing/2014/main" id="{5DEF1B56-0035-41EE-8429-479828572923}"/>
              </a:ext>
            </a:extLst>
          </p:cNvPr>
          <p:cNvSpPr>
            <a:spLocks/>
          </p:cNvSpPr>
          <p:nvPr>
            <p:custDataLst>
              <p:tags r:id="rId56"/>
            </p:custDataLst>
          </p:nvPr>
        </p:nvSpPr>
        <p:spPr>
          <a:xfrm>
            <a:off x="3047390" y="4050693"/>
            <a:ext cx="260350" cy="168406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lang="en-US" sz="800" b="1" dirty="0">
                <a:solidFill>
                  <a:srgbClr val="FFFFFF"/>
                </a:solidFill>
                <a:latin typeface="Arial"/>
              </a:rPr>
              <a:t>2.3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57"/>
            </p:custDataLst>
          </p:nvPr>
        </p:nvCxnSpPr>
        <p:spPr bwMode="gray">
          <a:xfrm flipH="1">
            <a:off x="6219823" y="916378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58"/>
            </p:custDataLst>
          </p:nvPr>
        </p:nvCxnSpPr>
        <p:spPr bwMode="gray">
          <a:xfrm flipH="1">
            <a:off x="6443664" y="920751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59"/>
            </p:custDataLst>
          </p:nvPr>
        </p:nvCxnSpPr>
        <p:spPr bwMode="gray">
          <a:xfrm flipH="1">
            <a:off x="6661151" y="919103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0"/>
            </p:custDataLst>
          </p:nvPr>
        </p:nvCxnSpPr>
        <p:spPr bwMode="gray">
          <a:xfrm flipH="1">
            <a:off x="6884989" y="916377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1"/>
            </p:custDataLst>
          </p:nvPr>
        </p:nvCxnSpPr>
        <p:spPr bwMode="gray">
          <a:xfrm flipH="1">
            <a:off x="7089776" y="925125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2"/>
            </p:custDataLst>
          </p:nvPr>
        </p:nvCxnSpPr>
        <p:spPr bwMode="gray">
          <a:xfrm flipH="1">
            <a:off x="7292487" y="921936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3"/>
            </p:custDataLst>
          </p:nvPr>
        </p:nvCxnSpPr>
        <p:spPr bwMode="gray">
          <a:xfrm flipH="1">
            <a:off x="7505701" y="925125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4"/>
            </p:custDataLst>
          </p:nvPr>
        </p:nvCxnSpPr>
        <p:spPr bwMode="gray">
          <a:xfrm flipH="1">
            <a:off x="7710486" y="919103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5"/>
            </p:custDataLst>
          </p:nvPr>
        </p:nvCxnSpPr>
        <p:spPr bwMode="gray">
          <a:xfrm flipH="1">
            <a:off x="7926388" y="913043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6"/>
            </p:custDataLst>
          </p:nvPr>
        </p:nvCxnSpPr>
        <p:spPr bwMode="gray">
          <a:xfrm flipH="1">
            <a:off x="8134350" y="913043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7"/>
            </p:custDataLst>
          </p:nvPr>
        </p:nvCxnSpPr>
        <p:spPr bwMode="gray">
          <a:xfrm flipH="1">
            <a:off x="8371206" y="928415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8"/>
            </p:custDataLst>
          </p:nvPr>
        </p:nvCxnSpPr>
        <p:spPr bwMode="gray">
          <a:xfrm flipH="1">
            <a:off x="8562760" y="914191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69"/>
            </p:custDataLst>
          </p:nvPr>
        </p:nvCxnSpPr>
        <p:spPr bwMode="gray">
          <a:xfrm flipH="1">
            <a:off x="8787441" y="919927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70"/>
            </p:custDataLst>
          </p:nvPr>
        </p:nvCxnSpPr>
        <p:spPr bwMode="gray">
          <a:xfrm flipH="1">
            <a:off x="9004928" y="927312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3C219C6A-1792-4722-911F-FA3D2B9CE953}"/>
              </a:ext>
            </a:extLst>
          </p:cNvPr>
          <p:cNvCxnSpPr/>
          <p:nvPr>
            <p:custDataLst>
              <p:tags r:id="rId71"/>
            </p:custDataLst>
          </p:nvPr>
        </p:nvCxnSpPr>
        <p:spPr bwMode="gray">
          <a:xfrm flipH="1">
            <a:off x="9222414" y="917291"/>
            <a:ext cx="1" cy="361395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0041DA03-2CAB-460F-BAD7-DB90CC0F889B}"/>
              </a:ext>
            </a:extLst>
          </p:cNvPr>
          <p:cNvCxnSpPr/>
          <p:nvPr>
            <p:custDataLst>
              <p:tags r:id="rId72"/>
            </p:custDataLst>
          </p:nvPr>
        </p:nvCxnSpPr>
        <p:spPr bwMode="gray">
          <a:xfrm>
            <a:off x="9004927" y="4203050"/>
            <a:ext cx="211138" cy="0"/>
          </a:xfrm>
          <a:prstGeom prst="line">
            <a:avLst/>
          </a:prstGeom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11009870" y="581828"/>
            <a:ext cx="864972" cy="443783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Slide 3-n</a:t>
            </a:r>
          </a:p>
        </p:txBody>
      </p:sp>
    </p:spTree>
    <p:extLst>
      <p:ext uri="{BB962C8B-B14F-4D97-AF65-F5344CB8AC3E}">
        <p14:creationId xmlns:p14="http://schemas.microsoft.com/office/powerpoint/2010/main" val="359504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1319" y="1064525"/>
            <a:ext cx="1045029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 the “20181126 Long-Term Digital Customer Technologies Roadmap” PowerPoint </a:t>
            </a:r>
            <a:r>
              <a:rPr lang="en-US" dirty="0" smtClean="0"/>
              <a:t>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Owners schedule time with core team member to acquire additional grounding and internalization: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Owners prepare presentations and submit them to Joe Solari by due dates below: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Product Owners (Level 4) by 5pm Wednesday, Nov. 28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System Owners (Level 3) by 5pm Thursday, Nov. 29</a:t>
            </a: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413277"/>
              </p:ext>
            </p:extLst>
          </p:nvPr>
        </p:nvGraphicFramePr>
        <p:xfrm>
          <a:off x="1136820" y="1997197"/>
          <a:ext cx="5925066" cy="274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1541">
                  <a:extLst>
                    <a:ext uri="{9D8B030D-6E8A-4147-A177-3AD203B41FA5}">
                      <a16:colId xmlns:a16="http://schemas.microsoft.com/office/drawing/2014/main" val="3722393065"/>
                    </a:ext>
                  </a:extLst>
                </a:gridCol>
                <a:gridCol w="1896762">
                  <a:extLst>
                    <a:ext uri="{9D8B030D-6E8A-4147-A177-3AD203B41FA5}">
                      <a16:colId xmlns:a16="http://schemas.microsoft.com/office/drawing/2014/main" val="2097660547"/>
                    </a:ext>
                  </a:extLst>
                </a:gridCol>
                <a:gridCol w="1896763">
                  <a:extLst>
                    <a:ext uri="{9D8B030D-6E8A-4147-A177-3AD203B41FA5}">
                      <a16:colId xmlns:a16="http://schemas.microsoft.com/office/drawing/2014/main" val="3021799290"/>
                    </a:ext>
                  </a:extLst>
                </a:gridCol>
              </a:tblGrid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Owners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Level</a:t>
                      </a:r>
                      <a:r>
                        <a:rPr lang="en-US" sz="1400" baseline="0" dirty="0" smtClean="0"/>
                        <a:t> 3 or 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Core Team</a:t>
                      </a:r>
                      <a:r>
                        <a:rPr lang="en-US" sz="1400" baseline="0" dirty="0" smtClean="0"/>
                        <a:t> Member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658190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Amanda</a:t>
                      </a:r>
                      <a:r>
                        <a:rPr lang="en-US" sz="1400" baseline="0" dirty="0" smtClean="0"/>
                        <a:t> Humphrey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Move</a:t>
                      </a:r>
                      <a:r>
                        <a:rPr lang="en-US" sz="1400" baseline="0" dirty="0" smtClean="0"/>
                        <a:t> In &amp; Move 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Jeronica</a:t>
                      </a:r>
                      <a:r>
                        <a:rPr lang="en-US" sz="1400" baseline="0" dirty="0" smtClean="0"/>
                        <a:t> Jenkins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466768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Angel</a:t>
                      </a:r>
                      <a:r>
                        <a:rPr lang="en-US" sz="1400" baseline="0" dirty="0" smtClean="0"/>
                        <a:t> Watkins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Jeronica Jenkins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938273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Dan Phelan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Billing</a:t>
                      </a:r>
                      <a:r>
                        <a:rPr lang="en-US" sz="1400" baseline="0" dirty="0" smtClean="0"/>
                        <a:t> and Payment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Jeronica</a:t>
                      </a:r>
                      <a:r>
                        <a:rPr lang="en-US" sz="1400" baseline="0" dirty="0" smtClean="0"/>
                        <a:t> Jenkins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73960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Maryellen </a:t>
                      </a:r>
                      <a:r>
                        <a:rPr lang="en-US" sz="1400" dirty="0" err="1" smtClean="0"/>
                        <a:t>Kliethermes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Jay Knobbe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40718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Dave Kuhlmann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AMI &amp; SMP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Joe Solari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316458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Rob Kern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Web and Mobile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</a:t>
                      </a:r>
                      <a:r>
                        <a:rPr lang="en-US" sz="1400" baseline="0" dirty="0" smtClean="0"/>
                        <a:t> Rajan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331863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 Rajan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Customer MDM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30160"/>
                  </a:ext>
                </a:extLst>
              </a:tr>
              <a:tr h="2654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Andi</a:t>
                      </a:r>
                      <a:r>
                        <a:rPr lang="en-US" sz="1400" baseline="0" dirty="0" smtClean="0"/>
                        <a:t> Hoffman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Interactive</a:t>
                      </a:r>
                      <a:r>
                        <a:rPr lang="en-US" sz="1400" baseline="0" dirty="0" smtClean="0"/>
                        <a:t> Voice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N/A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172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87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pic>
        <p:nvPicPr>
          <p:cNvPr id="3" name="Picture 2" descr="Reverse Mortgage Q&amp;A | This is an illustration of a Q&amp;A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231900"/>
            <a:ext cx="60960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8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0765693-F32A-4ACF-AD43-DC9FA9143D7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0765693-F32A-4ACF-AD43-DC9FA9143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8EDADAC-2578-43C2-B0DF-ECBFC472AA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A726B-6F13-4BC3-9BEA-10085E66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52698C75-28F6-4FB4-83CF-DF1E6C47EB8C}" type="datetime'Contents'">
              <a:rPr lang="en-US" altLang="en-US" smtClean="0"/>
              <a:pPr/>
              <a:t>Contents</a:t>
            </a:fld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D072C9A-7B25-41DE-85F7-1CBFC06574F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225484" y="1624429"/>
            <a:ext cx="3756025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/>
            </a:solidFill>
          </a:ln>
        </p:spPr>
        <p:txBody>
          <a:bodyPr vert="horz" wrap="none" lIns="80963" tIns="80963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Roadmap Overview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225483" y="2021927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Preparation Work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225482" y="2421013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Nov. 29: Product Owners (Level 4)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225481" y="2820099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Nov. 30: System Owners (Level 3)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4225481" y="3219186"/>
            <a:ext cx="4181540" cy="407988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Presentation Template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97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DA2217FF-00CC-4976-A959-ABCC784C15C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think-cell Slide" r:id="rId26" imgW="395" imgH="394" progId="TCLayout.ActiveDocument.1">
                  <p:embed/>
                </p:oleObj>
              </mc:Choice>
              <mc:Fallback>
                <p:oleObj name="think-cell Slide" r:id="rId26" imgW="395" imgH="394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DA2217FF-00CC-4976-A959-ABCC784C15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EB6CDEF5-607D-4433-8DB3-331EA7F1351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94F6AD-E1EC-4C0A-BD52-447B2354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8945" y="234865"/>
            <a:ext cx="8794113" cy="615553"/>
          </a:xfrm>
        </p:spPr>
        <p:txBody>
          <a:bodyPr/>
          <a:lstStyle/>
          <a:p>
            <a:r>
              <a:rPr lang="en-US" dirty="0"/>
              <a:t>Based on the customer needs derived, we have created a set of 9 work packages that will feed the roadmap</a:t>
            </a:r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0457FB62-752D-4D58-84A7-72BF4CF32338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698945" y="1075328"/>
            <a:ext cx="1545760" cy="8335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Self-service</a:t>
            </a: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A80B2C19-2B21-4D1B-ADC9-CFAA8AE522F0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3366451" y="1074058"/>
            <a:ext cx="2609352" cy="8335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Increasing and promoting options for customers to resolve issues without speaking to a live agent</a:t>
            </a:r>
          </a:p>
          <a:p>
            <a:pPr lvl="1"/>
            <a:r>
              <a:rPr lang="en-US" sz="1100" dirty="0"/>
              <a:t>Focuses on building out rules-based capabilities with available technologies</a:t>
            </a: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id="{44FE3DB3-D4FC-4E79-885F-10BD06B3A20A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216199" y="1070247"/>
            <a:ext cx="1545760" cy="8335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Personalized marketing technology</a:t>
            </a:r>
          </a:p>
        </p:txBody>
      </p:sp>
      <p:sp>
        <p:nvSpPr>
          <p:cNvPr id="34" name="Rectangle 20">
            <a:extLst>
              <a:ext uri="{FF2B5EF4-FFF2-40B4-BE49-F238E27FC236}">
                <a16:creationId xmlns:a16="http://schemas.microsoft.com/office/drawing/2014/main" id="{051567E3-1E10-41B1-A548-C2B4CE606238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7883706" y="1074059"/>
            <a:ext cx="2609352" cy="83351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Building capabilities to better target Ameren’s customers with compelling, personalized offerings</a:t>
            </a:r>
          </a:p>
          <a:p>
            <a:pPr lvl="1"/>
            <a:r>
              <a:rPr lang="en-US" sz="1100" dirty="0"/>
              <a:t>Could include integrating 3</a:t>
            </a:r>
            <a:r>
              <a:rPr lang="en-US" sz="1100" baseline="30000" dirty="0"/>
              <a:t>rd</a:t>
            </a:r>
            <a:r>
              <a:rPr lang="en-US" sz="1100" dirty="0"/>
              <a:t> party data to enhance 360-degree customer view</a:t>
            </a:r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id="{897CC500-D745-4B8B-9AFE-80E3AA004B6B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1698945" y="2164120"/>
            <a:ext cx="1545760" cy="8335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Assisted channels</a:t>
            </a:r>
          </a:p>
        </p:txBody>
      </p:sp>
      <p:sp>
        <p:nvSpPr>
          <p:cNvPr id="25" name="Rectangle 20">
            <a:extLst>
              <a:ext uri="{FF2B5EF4-FFF2-40B4-BE49-F238E27FC236}">
                <a16:creationId xmlns:a16="http://schemas.microsoft.com/office/drawing/2014/main" id="{DAA07B64-5356-4B9F-BD43-3E6441583FAD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3366451" y="2164120"/>
            <a:ext cx="2609352" cy="8335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For customers who do connect with a live agent, ensuring that the interaction is helpful, streamlined and efficient</a:t>
            </a:r>
          </a:p>
          <a:p>
            <a:pPr lvl="1"/>
            <a:r>
              <a:rPr lang="en-US" sz="1100" dirty="0"/>
              <a:t>Priority topic areas include outage-related contacts</a:t>
            </a: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E5354477-F938-4693-B407-FBB0591BD320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6216199" y="2164120"/>
            <a:ext cx="1545760" cy="833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Back office automation</a:t>
            </a:r>
          </a:p>
        </p:txBody>
      </p:sp>
      <p:sp>
        <p:nvSpPr>
          <p:cNvPr id="35" name="Rectangle 20">
            <a:extLst>
              <a:ext uri="{FF2B5EF4-FFF2-40B4-BE49-F238E27FC236}">
                <a16:creationId xmlns:a16="http://schemas.microsoft.com/office/drawing/2014/main" id="{B0652D3F-2B0D-4CBB-9E0C-2C9FEE564873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7883706" y="2164120"/>
            <a:ext cx="2609352" cy="8335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Identifying and eliminating manual hours in the back office using RPA</a:t>
            </a:r>
          </a:p>
          <a:p>
            <a:pPr lvl="1"/>
            <a:r>
              <a:rPr lang="en-US" sz="1100" dirty="0"/>
              <a:t>Target activities include electric meter worksheets, change meter order, and credit email distribution</a:t>
            </a:r>
          </a:p>
        </p:txBody>
      </p:sp>
      <p:sp>
        <p:nvSpPr>
          <p:cNvPr id="13" name="Rectangle 20">
            <a:extLst>
              <a:ext uri="{FF2B5EF4-FFF2-40B4-BE49-F238E27FC236}">
                <a16:creationId xmlns:a16="http://schemas.microsoft.com/office/drawing/2014/main" id="{B9183693-04EA-4054-823A-B2FB117EEFC5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1698945" y="3252912"/>
            <a:ext cx="1545760" cy="8335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Predictive and proactive</a:t>
            </a:r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8FA59724-E861-47FE-8AE1-05E9039C0374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3366451" y="3252912"/>
            <a:ext cx="2609352" cy="8335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Further enhancing customer issue resolution using new technologies that enable further personalization</a:t>
            </a:r>
          </a:p>
          <a:p>
            <a:pPr lvl="1"/>
            <a:r>
              <a:rPr lang="en-US" sz="1100" dirty="0"/>
              <a:t>Focuses on predictive and AI-driven capabilities of the future &amp; automation</a:t>
            </a: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id="{6C36CD43-A8C7-41FD-A41E-F0AC2FE8BC29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6216199" y="3252912"/>
            <a:ext cx="1545760" cy="8335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Field experience</a:t>
            </a:r>
          </a:p>
        </p:txBody>
      </p:sp>
      <p:sp>
        <p:nvSpPr>
          <p:cNvPr id="36" name="Rectangle 20">
            <a:extLst>
              <a:ext uri="{FF2B5EF4-FFF2-40B4-BE49-F238E27FC236}">
                <a16:creationId xmlns:a16="http://schemas.microsoft.com/office/drawing/2014/main" id="{BC2555A0-EB20-4124-94ED-CC00746DD860}"/>
              </a:ext>
            </a:extLst>
          </p:cNvPr>
          <p:cNvSpPr txBox="1">
            <a:spLocks/>
          </p:cNvSpPr>
          <p:nvPr>
            <p:custDataLst>
              <p:tags r:id="rId15"/>
            </p:custDataLst>
          </p:nvPr>
        </p:nvSpPr>
        <p:spPr>
          <a:xfrm>
            <a:off x="7883706" y="3252912"/>
            <a:ext cx="2609352" cy="8335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Leveraging future technologies to eliminate physical truck rolls for certain categories (e.g., identification)</a:t>
            </a:r>
          </a:p>
          <a:p>
            <a:pPr lvl="1"/>
            <a:r>
              <a:rPr lang="en-US" sz="1100" dirty="0"/>
              <a:t>Also includes real-time tracker and improving field data integration</a:t>
            </a:r>
          </a:p>
        </p:txBody>
      </p:sp>
      <p:sp>
        <p:nvSpPr>
          <p:cNvPr id="14" name="Rectangle 20">
            <a:extLst>
              <a:ext uri="{FF2B5EF4-FFF2-40B4-BE49-F238E27FC236}">
                <a16:creationId xmlns:a16="http://schemas.microsoft.com/office/drawing/2014/main" id="{ADC5EB9B-BBFA-43F2-9235-87AB79D23766}"/>
              </a:ext>
            </a:extLst>
          </p:cNvPr>
          <p:cNvSpPr txBox="1">
            <a:spLocks/>
          </p:cNvSpPr>
          <p:nvPr>
            <p:custDataLst>
              <p:tags r:id="rId16"/>
            </p:custDataLst>
          </p:nvPr>
        </p:nvSpPr>
        <p:spPr>
          <a:xfrm>
            <a:off x="1698945" y="4341704"/>
            <a:ext cx="1545760" cy="8335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Digital engagement</a:t>
            </a:r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8A02DAE3-698F-4AD5-9387-CAFEBEA91576}"/>
              </a:ext>
            </a:extLst>
          </p:cNvPr>
          <p:cNvSpPr txBox="1">
            <a:spLocks/>
          </p:cNvSpPr>
          <p:nvPr>
            <p:custDataLst>
              <p:tags r:id="rId17"/>
            </p:custDataLst>
          </p:nvPr>
        </p:nvSpPr>
        <p:spPr>
          <a:xfrm>
            <a:off x="3366452" y="4341704"/>
            <a:ext cx="2728001" cy="8335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Continuing the push to enhance and drive adoption of non-issue-related digital engagement (e.g., e-bill, personalized website)</a:t>
            </a:r>
          </a:p>
          <a:p>
            <a:pPr lvl="1"/>
            <a:r>
              <a:rPr lang="en-US" sz="1100" dirty="0"/>
              <a:t>Priority areas include preference center</a:t>
            </a: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F59A171-EF2C-4EA0-9944-FDED1D23D2C2}"/>
              </a:ext>
            </a:extLst>
          </p:cNvPr>
          <p:cNvSpPr txBox="1">
            <a:spLocks/>
          </p:cNvSpPr>
          <p:nvPr>
            <p:custDataLst>
              <p:tags r:id="rId18"/>
            </p:custDataLst>
          </p:nvPr>
        </p:nvSpPr>
        <p:spPr>
          <a:xfrm>
            <a:off x="6216200" y="4341705"/>
            <a:ext cx="1545760" cy="8335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Modernize CSS</a:t>
            </a:r>
          </a:p>
        </p:txBody>
      </p:sp>
      <p:sp>
        <p:nvSpPr>
          <p:cNvPr id="37" name="Rectangle 20">
            <a:extLst>
              <a:ext uri="{FF2B5EF4-FFF2-40B4-BE49-F238E27FC236}">
                <a16:creationId xmlns:a16="http://schemas.microsoft.com/office/drawing/2014/main" id="{85D480EA-F051-4202-B320-BA5B435D822F}"/>
              </a:ext>
            </a:extLst>
          </p:cNvPr>
          <p:cNvSpPr txBox="1">
            <a:spLocks/>
          </p:cNvSpPr>
          <p:nvPr>
            <p:custDataLst>
              <p:tags r:id="rId19"/>
            </p:custDataLst>
          </p:nvPr>
        </p:nvSpPr>
        <p:spPr>
          <a:xfrm>
            <a:off x="7883706" y="4341705"/>
            <a:ext cx="2609352" cy="83351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Initiatives on how to approach CSS modernization, with activities including regular assessments and an extensive planning process to assess options</a:t>
            </a:r>
          </a:p>
        </p:txBody>
      </p:sp>
      <p:sp>
        <p:nvSpPr>
          <p:cNvPr id="15" name="Rectangle 20">
            <a:extLst>
              <a:ext uri="{FF2B5EF4-FFF2-40B4-BE49-F238E27FC236}">
                <a16:creationId xmlns:a16="http://schemas.microsoft.com/office/drawing/2014/main" id="{FED561B4-86E5-4735-A48C-C0E88330F3F9}"/>
              </a:ext>
            </a:extLst>
          </p:cNvPr>
          <p:cNvSpPr txBox="1">
            <a:spLocks/>
          </p:cNvSpPr>
          <p:nvPr>
            <p:custDataLst>
              <p:tags r:id="rId20"/>
            </p:custDataLst>
          </p:nvPr>
        </p:nvSpPr>
        <p:spPr>
          <a:xfrm>
            <a:off x="1698945" y="5430495"/>
            <a:ext cx="1545760" cy="8335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C&amp;I support</a:t>
            </a: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2E167774-3CDA-4EB4-9366-7848DE5485A3}"/>
              </a:ext>
            </a:extLst>
          </p:cNvPr>
          <p:cNvSpPr txBox="1">
            <a:spLocks/>
          </p:cNvSpPr>
          <p:nvPr>
            <p:custDataLst>
              <p:tags r:id="rId21"/>
            </p:custDataLst>
          </p:nvPr>
        </p:nvSpPr>
        <p:spPr>
          <a:xfrm>
            <a:off x="3366451" y="5430495"/>
            <a:ext cx="2609352" cy="83351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Focusing on better serving Ameren’s C&amp;I customers through digital offerings (e.g., self-service visualization tools, integration into popular C&amp;I software, customized communications)</a:t>
            </a: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7FBF727D-8142-4AD8-86E1-5ACB028406C6}"/>
              </a:ext>
            </a:extLst>
          </p:cNvPr>
          <p:cNvSpPr txBox="1">
            <a:spLocks/>
          </p:cNvSpPr>
          <p:nvPr>
            <p:custDataLst>
              <p:tags r:id="rId22"/>
            </p:custDataLst>
          </p:nvPr>
        </p:nvSpPr>
        <p:spPr>
          <a:xfrm>
            <a:off x="6216199" y="5430495"/>
            <a:ext cx="1545760" cy="83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lIns="76200" tIns="76200" rIns="76200" bIns="76200" rtlCol="0" anchor="ctr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algn="ctr"/>
            <a:r>
              <a:rPr lang="en-US" sz="1100" dirty="0"/>
              <a:t>Foundational enablers</a:t>
            </a:r>
          </a:p>
        </p:txBody>
      </p:sp>
      <p:sp>
        <p:nvSpPr>
          <p:cNvPr id="38" name="Rectangle 20">
            <a:extLst>
              <a:ext uri="{FF2B5EF4-FFF2-40B4-BE49-F238E27FC236}">
                <a16:creationId xmlns:a16="http://schemas.microsoft.com/office/drawing/2014/main" id="{8762B636-1276-4C90-B689-B65704DDA3BB}"/>
              </a:ext>
            </a:extLst>
          </p:cNvPr>
          <p:cNvSpPr txBox="1">
            <a:spLocks/>
          </p:cNvSpPr>
          <p:nvPr>
            <p:custDataLst>
              <p:tags r:id="rId23"/>
            </p:custDataLst>
          </p:nvPr>
        </p:nvSpPr>
        <p:spPr>
          <a:xfrm>
            <a:off x="7883706" y="5430495"/>
            <a:ext cx="2609352" cy="833511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pPr lvl="1"/>
            <a:r>
              <a:rPr lang="en-US" sz="1100" dirty="0"/>
              <a:t>Set of foundational technologies that cut across multiple packages and are essential to enabling them</a:t>
            </a:r>
          </a:p>
          <a:p>
            <a:pPr lvl="1"/>
            <a:r>
              <a:rPr lang="en-US" sz="1100" dirty="0"/>
              <a:t>Includes data cleanup, integrated data layer, Business Rules Engine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08AFD14-8D53-49C0-9967-F3AA47291244}"/>
              </a:ext>
            </a:extLst>
          </p:cNvPr>
          <p:cNvCxnSpPr/>
          <p:nvPr/>
        </p:nvCxnSpPr>
        <p:spPr>
          <a:xfrm>
            <a:off x="1698945" y="2036479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8A9ED59-AFE7-4D68-95A3-D46D90157012}"/>
              </a:ext>
            </a:extLst>
          </p:cNvPr>
          <p:cNvCxnSpPr/>
          <p:nvPr/>
        </p:nvCxnSpPr>
        <p:spPr>
          <a:xfrm>
            <a:off x="6216199" y="2036479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0B6BBD2-1E95-459E-9086-362E943ECB18}"/>
              </a:ext>
            </a:extLst>
          </p:cNvPr>
          <p:cNvCxnSpPr/>
          <p:nvPr/>
        </p:nvCxnSpPr>
        <p:spPr>
          <a:xfrm>
            <a:off x="1698945" y="3125271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48C4588-3E81-4D0E-A628-0607F76436C5}"/>
              </a:ext>
            </a:extLst>
          </p:cNvPr>
          <p:cNvCxnSpPr/>
          <p:nvPr/>
        </p:nvCxnSpPr>
        <p:spPr>
          <a:xfrm>
            <a:off x="6216199" y="3125271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BAB40C5-6AAD-4261-A1F8-41CF45044B7B}"/>
              </a:ext>
            </a:extLst>
          </p:cNvPr>
          <p:cNvCxnSpPr/>
          <p:nvPr/>
        </p:nvCxnSpPr>
        <p:spPr>
          <a:xfrm>
            <a:off x="1698945" y="4214063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0C14A91-34EB-4DC9-9BDE-FE4302DE3C1E}"/>
              </a:ext>
            </a:extLst>
          </p:cNvPr>
          <p:cNvCxnSpPr/>
          <p:nvPr/>
        </p:nvCxnSpPr>
        <p:spPr>
          <a:xfrm>
            <a:off x="6216199" y="4214063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3D052F9-8C04-49E6-B7C3-BA1656046A5C}"/>
              </a:ext>
            </a:extLst>
          </p:cNvPr>
          <p:cNvCxnSpPr/>
          <p:nvPr/>
        </p:nvCxnSpPr>
        <p:spPr>
          <a:xfrm>
            <a:off x="1698945" y="5302855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C1F5B51-DC94-4A02-B723-F927090F4058}"/>
              </a:ext>
            </a:extLst>
          </p:cNvPr>
          <p:cNvCxnSpPr/>
          <p:nvPr/>
        </p:nvCxnSpPr>
        <p:spPr>
          <a:xfrm>
            <a:off x="6216199" y="5302855"/>
            <a:ext cx="427685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B8EE74F1-DC17-4609-ADB4-0970F066A7C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think-cell Slide" r:id="rId6" imgW="473" imgH="473" progId="TCLayout.ActiveDocument.1">
                  <p:embed/>
                </p:oleObj>
              </mc:Choice>
              <mc:Fallback>
                <p:oleObj name="think-cell Slide" r:id="rId6" imgW="473" imgH="473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B8EE74F1-DC17-4609-ADB4-0970F066A7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75CA874-B3B1-453E-91C2-C3DAC72E755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32326A-2286-4DDB-9387-6C70DE3B4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8945" y="234865"/>
            <a:ext cx="8794113" cy="307777"/>
          </a:xfrm>
        </p:spPr>
        <p:txBody>
          <a:bodyPr/>
          <a:lstStyle/>
          <a:p>
            <a:r>
              <a:rPr lang="en-US" dirty="0"/>
              <a:t>This roadmap has been built to be shown in </a:t>
            </a:r>
            <a:r>
              <a:rPr lang="en-US" dirty="0" smtClean="0"/>
              <a:t>4 </a:t>
            </a:r>
            <a:r>
              <a:rPr lang="en-US" dirty="0"/>
              <a:t>levels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174F711-CA03-4785-A9D7-5E410BC97BE0}"/>
              </a:ext>
            </a:extLst>
          </p:cNvPr>
          <p:cNvCxnSpPr>
            <a:cxnSpLocks/>
          </p:cNvCxnSpPr>
          <p:nvPr/>
        </p:nvCxnSpPr>
        <p:spPr>
          <a:xfrm>
            <a:off x="2325847" y="2064859"/>
            <a:ext cx="7540306" cy="0"/>
          </a:xfrm>
          <a:prstGeom prst="line">
            <a:avLst/>
          </a:prstGeom>
          <a:ln w="127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8FC66F5-F150-449C-B913-C0EB433C8991}"/>
              </a:ext>
            </a:extLst>
          </p:cNvPr>
          <p:cNvCxnSpPr>
            <a:cxnSpLocks/>
          </p:cNvCxnSpPr>
          <p:nvPr/>
        </p:nvCxnSpPr>
        <p:spPr>
          <a:xfrm>
            <a:off x="2325847" y="3411500"/>
            <a:ext cx="7540306" cy="0"/>
          </a:xfrm>
          <a:prstGeom prst="line">
            <a:avLst/>
          </a:prstGeom>
          <a:ln w="127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B9858D1-F6A8-44A6-AD31-94367F3667C0}"/>
              </a:ext>
            </a:extLst>
          </p:cNvPr>
          <p:cNvCxnSpPr>
            <a:cxnSpLocks/>
          </p:cNvCxnSpPr>
          <p:nvPr/>
        </p:nvCxnSpPr>
        <p:spPr>
          <a:xfrm>
            <a:off x="2325847" y="4758141"/>
            <a:ext cx="7540306" cy="0"/>
          </a:xfrm>
          <a:prstGeom prst="line">
            <a:avLst/>
          </a:prstGeom>
          <a:ln w="127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A8961EC2-50BC-4086-9AC5-FC1B43523467}"/>
              </a:ext>
            </a:extLst>
          </p:cNvPr>
          <p:cNvSpPr txBox="1">
            <a:spLocks/>
          </p:cNvSpPr>
          <p:nvPr/>
        </p:nvSpPr>
        <p:spPr>
          <a:xfrm>
            <a:off x="2325847" y="800152"/>
            <a:ext cx="186332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b="1" dirty="0">
                <a:solidFill>
                  <a:schemeClr val="accent3"/>
                </a:solidFill>
              </a:rPr>
              <a:t>Level 1</a:t>
            </a:r>
            <a:br>
              <a:rPr lang="en-US" b="1" dirty="0">
                <a:solidFill>
                  <a:schemeClr val="accent3"/>
                </a:solidFill>
              </a:rPr>
            </a:br>
            <a:r>
              <a:rPr lang="en-US" b="1" dirty="0">
                <a:solidFill>
                  <a:schemeClr val="accent3"/>
                </a:solidFill>
              </a:rPr>
              <a:t>Executive </a:t>
            </a:r>
          </a:p>
          <a:p>
            <a:r>
              <a:rPr lang="en-US" b="1" dirty="0">
                <a:solidFill>
                  <a:schemeClr val="accent3"/>
                </a:solidFill>
              </a:rPr>
              <a:t>roadmap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A90B78-32BB-41AB-A7BC-3DCC1961C9BA}"/>
              </a:ext>
            </a:extLst>
          </p:cNvPr>
          <p:cNvSpPr txBox="1">
            <a:spLocks/>
          </p:cNvSpPr>
          <p:nvPr/>
        </p:nvSpPr>
        <p:spPr>
          <a:xfrm>
            <a:off x="4299198" y="800153"/>
            <a:ext cx="336842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dirty="0"/>
              <a:t>Highlights package sequencing and duration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43208B-794A-497E-95BD-84B4BD4CD4F9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8286131" y="800153"/>
            <a:ext cx="1580023" cy="11827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5ED35C-5CAF-4508-B764-FA8BB1171467}"/>
              </a:ext>
            </a:extLst>
          </p:cNvPr>
          <p:cNvSpPr txBox="1">
            <a:spLocks/>
          </p:cNvSpPr>
          <p:nvPr/>
        </p:nvSpPr>
        <p:spPr>
          <a:xfrm>
            <a:off x="2325847" y="2146793"/>
            <a:ext cx="186332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b="1" dirty="0">
                <a:solidFill>
                  <a:schemeClr val="accent3"/>
                </a:solidFill>
              </a:rPr>
              <a:t>Level 2</a:t>
            </a:r>
            <a:br>
              <a:rPr lang="en-US" b="1" dirty="0">
                <a:solidFill>
                  <a:schemeClr val="accent3"/>
                </a:solidFill>
              </a:rPr>
            </a:br>
            <a:r>
              <a:rPr lang="en-US" b="1" dirty="0">
                <a:solidFill>
                  <a:schemeClr val="accent3"/>
                </a:solidFill>
              </a:rPr>
              <a:t>Package </a:t>
            </a:r>
          </a:p>
          <a:p>
            <a:r>
              <a:rPr lang="en-US" b="1" dirty="0">
                <a:solidFill>
                  <a:schemeClr val="accent3"/>
                </a:solidFill>
              </a:rPr>
              <a:t>roadmaps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6D9F37-BCC2-4827-9BD5-27362692F2C2}"/>
              </a:ext>
            </a:extLst>
          </p:cNvPr>
          <p:cNvSpPr txBox="1">
            <a:spLocks/>
          </p:cNvSpPr>
          <p:nvPr/>
        </p:nvSpPr>
        <p:spPr>
          <a:xfrm>
            <a:off x="4299198" y="2146794"/>
            <a:ext cx="3368428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dirty="0"/>
              <a:t>Outlines specific activities that make up each package, including sequencing and dependencies between activities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10714D-761C-4689-B070-C22BBA2FFE3C}"/>
              </a:ext>
            </a:extLst>
          </p:cNvPr>
          <p:cNvSpPr txBox="1">
            <a:spLocks/>
          </p:cNvSpPr>
          <p:nvPr/>
        </p:nvSpPr>
        <p:spPr>
          <a:xfrm>
            <a:off x="2325847" y="3493434"/>
            <a:ext cx="186332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b="1" dirty="0">
                <a:solidFill>
                  <a:schemeClr val="accent3"/>
                </a:solidFill>
              </a:rPr>
              <a:t>Level 3</a:t>
            </a:r>
          </a:p>
          <a:p>
            <a:r>
              <a:rPr lang="en-US" b="1" dirty="0">
                <a:solidFill>
                  <a:schemeClr val="accent3"/>
                </a:solidFill>
              </a:rPr>
              <a:t>Technology roadmaps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842D1-08B1-4047-BC86-AC7C5B41DF55}"/>
              </a:ext>
            </a:extLst>
          </p:cNvPr>
          <p:cNvSpPr txBox="1">
            <a:spLocks/>
          </p:cNvSpPr>
          <p:nvPr/>
        </p:nvSpPr>
        <p:spPr>
          <a:xfrm>
            <a:off x="4299198" y="3493434"/>
            <a:ext cx="3368428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dirty="0"/>
              <a:t>Provides view of activities for each core technology that cuts across packages (e.g., CRM, IVR)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663902-7F5E-4992-B4B2-75331192F583}"/>
              </a:ext>
            </a:extLst>
          </p:cNvPr>
          <p:cNvSpPr txBox="1">
            <a:spLocks/>
          </p:cNvSpPr>
          <p:nvPr/>
        </p:nvSpPr>
        <p:spPr>
          <a:xfrm>
            <a:off x="2325847" y="4840074"/>
            <a:ext cx="1863322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b="1" dirty="0">
                <a:solidFill>
                  <a:schemeClr val="accent3"/>
                </a:solidFill>
              </a:rPr>
              <a:t>Level 4</a:t>
            </a:r>
          </a:p>
          <a:p>
            <a:r>
              <a:rPr lang="en-US" b="1" dirty="0">
                <a:solidFill>
                  <a:schemeClr val="accent3"/>
                </a:solidFill>
              </a:rPr>
              <a:t>Customer </a:t>
            </a:r>
          </a:p>
          <a:p>
            <a:r>
              <a:rPr lang="en-US" b="1" dirty="0">
                <a:solidFill>
                  <a:schemeClr val="accent3"/>
                </a:solidFill>
              </a:rPr>
              <a:t>journey </a:t>
            </a:r>
          </a:p>
          <a:p>
            <a:r>
              <a:rPr lang="en-US" b="1" dirty="0">
                <a:solidFill>
                  <a:schemeClr val="accent3"/>
                </a:solidFill>
              </a:rPr>
              <a:t>roadmaps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967E83-C2E8-4836-B60F-4040AF2F29A1}"/>
              </a:ext>
            </a:extLst>
          </p:cNvPr>
          <p:cNvSpPr txBox="1">
            <a:spLocks/>
          </p:cNvSpPr>
          <p:nvPr/>
        </p:nvSpPr>
        <p:spPr>
          <a:xfrm>
            <a:off x="4307892" y="4840074"/>
            <a:ext cx="3368428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x-none" sz="1600" baseline="0">
                <a:latin typeface="+mn-lt"/>
              </a:defRPr>
            </a:lvl1pPr>
            <a:lvl2pPr marL="193675" lvl="1" indent="-192088" defTabSz="895350" eaLnBrk="1" latinLnBrk="0" hangingPunct="1"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latin typeface="+mn-lt"/>
              </a:defRPr>
            </a:lvl2pPr>
            <a:lvl3pPr marL="457200" lvl="2" indent="-261938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latin typeface="+mn-lt"/>
              </a:defRPr>
            </a:lvl3pPr>
            <a:lvl4pPr marL="614363" lvl="3" indent="-155575" defTabSz="895350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latin typeface="+mn-lt"/>
              </a:defRPr>
            </a:lvl4pPr>
            <a:lvl5pPr marL="749808" lvl="4" indent="-130175" defTabSz="895350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latin typeface="+mn-lt"/>
              </a:defRPr>
            </a:lvl9pPr>
          </a:lstStyle>
          <a:p>
            <a:r>
              <a:rPr lang="en-US" dirty="0"/>
              <a:t>Shows specific timeline for when features will be delivered for key journeys (outage, move-in/move-out, billing &amp; payment)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9E2F63-C7AA-4AB3-B16A-BCA49B54A5B7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8286131" y="4840074"/>
            <a:ext cx="1580023" cy="11827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9F61C83-7C11-48A4-B04E-80BC6F051049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8286131" y="3493435"/>
            <a:ext cx="1580023" cy="11827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95BE9A5-8B2D-4024-94F5-51440CE905EF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286131" y="2146794"/>
            <a:ext cx="1580023" cy="11827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893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0765693-F32A-4ACF-AD43-DC9FA9143D7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0765693-F32A-4ACF-AD43-DC9FA9143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8EDADAC-2578-43C2-B0DF-ECBFC472AA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A726B-6F13-4BC3-9BEA-10085E66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52698C75-28F6-4FB4-83CF-DF1E6C47EB8C}" type="datetime'Contents'">
              <a:rPr lang="en-US" altLang="en-US" smtClean="0"/>
              <a:pPr/>
              <a:t>Contents</a:t>
            </a:fld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D072C9A-7B25-41DE-85F7-1CBFC06574F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225484" y="1624429"/>
            <a:ext cx="37560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vert="horz" wrap="none" lIns="80963" tIns="80963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Roadmap Overview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225483" y="2021927"/>
            <a:ext cx="3756025" cy="4079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Preparation Work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225482" y="2421013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Nov. 29: Product Owners (Level 4)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225481" y="2820099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Nov. 30: System Owners (Level 3)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4225481" y="3219186"/>
            <a:ext cx="4181540" cy="407988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Presentation Template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46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1319" y="1064525"/>
            <a:ext cx="103650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 the “20181126 Long-Term Digital Customer Technologies Roadmap” PowerPoint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Spend time with key team members </a:t>
            </a:r>
            <a:r>
              <a:rPr lang="en-US" dirty="0" smtClean="0"/>
              <a:t>and core team representative to </a:t>
            </a:r>
            <a:r>
              <a:rPr lang="en-US" dirty="0" smtClean="0"/>
              <a:t>prepare your presentation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Presentation agenda and timing: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414031"/>
              </p:ext>
            </p:extLst>
          </p:nvPr>
        </p:nvGraphicFramePr>
        <p:xfrm>
          <a:off x="1856095" y="2173207"/>
          <a:ext cx="7206018" cy="3423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50174">
                  <a:extLst>
                    <a:ext uri="{9D8B030D-6E8A-4147-A177-3AD203B41FA5}">
                      <a16:colId xmlns:a16="http://schemas.microsoft.com/office/drawing/2014/main" val="1173403795"/>
                    </a:ext>
                  </a:extLst>
                </a:gridCol>
                <a:gridCol w="1555844">
                  <a:extLst>
                    <a:ext uri="{9D8B030D-6E8A-4147-A177-3AD203B41FA5}">
                      <a16:colId xmlns:a16="http://schemas.microsoft.com/office/drawing/2014/main" val="11389888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Duration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781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Describe</a:t>
                      </a:r>
                      <a:r>
                        <a:rPr lang="en-US" baseline="0" dirty="0" smtClean="0"/>
                        <a:t> the 5-year end-state</a:t>
                      </a:r>
                    </a:p>
                    <a:p>
                      <a:pPr marL="519113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Vision</a:t>
                      </a:r>
                    </a:p>
                    <a:p>
                      <a:pPr marL="519113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Key business outcomes anticipated (“current state” to “future state”)</a:t>
                      </a:r>
                    </a:p>
                    <a:p>
                      <a:pPr marL="519113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Investment and 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04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Describe 2019 plans (deep dive)</a:t>
                      </a:r>
                    </a:p>
                    <a:p>
                      <a:pPr marL="519113" lvl="1" indent="-285750">
                        <a:buFont typeface="Arial" panose="020B0604020202020204" pitchFamily="34" charset="0"/>
                        <a:buChar char="•"/>
                        <a:tabLst>
                          <a:tab pos="341313" algn="l"/>
                        </a:tabLst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Major actions planned (i.e. Big Rocks)</a:t>
                      </a:r>
                    </a:p>
                    <a:p>
                      <a:pPr marL="519113" lvl="1" indent="-285750">
                        <a:buFont typeface="Arial" panose="020B0604020202020204" pitchFamily="34" charset="0"/>
                        <a:buChar char="•"/>
                        <a:tabLst>
                          <a:tab pos="341313" algn="l"/>
                        </a:tabLst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Key business outcomes anticipated</a:t>
                      </a:r>
                    </a:p>
                    <a:p>
                      <a:pPr marL="519113" lvl="1" indent="-285750">
                        <a:buFont typeface="Arial" panose="020B0604020202020204" pitchFamily="34" charset="0"/>
                        <a:buChar char="•"/>
                        <a:tabLst>
                          <a:tab pos="341313" algn="l"/>
                        </a:tabLst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Investment and value</a:t>
                      </a:r>
                    </a:p>
                    <a:p>
                      <a:pPr marL="519113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341313" algn="l"/>
                        </a:tabLst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Detailed roadmap (2019 Monthly)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258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 and Answers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414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74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0765693-F32A-4ACF-AD43-DC9FA9143D7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0765693-F32A-4ACF-AD43-DC9FA9143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8EDADAC-2578-43C2-B0DF-ECBFC472AA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A726B-6F13-4BC3-9BEA-10085E66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52698C75-28F6-4FB4-83CF-DF1E6C47EB8C}" type="datetime'Contents'">
              <a:rPr lang="en-US" altLang="en-US" smtClean="0"/>
              <a:pPr/>
              <a:t>Contents</a:t>
            </a:fld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D072C9A-7B25-41DE-85F7-1CBFC06574F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225484" y="1624429"/>
            <a:ext cx="37560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vert="horz" wrap="none" lIns="80963" tIns="80963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Roadmap Overview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225483" y="2021927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Preparation Work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225482" y="2421013"/>
            <a:ext cx="4195187" cy="4079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Nov. 29: Product Owners (Level 4)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225481" y="2820099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Nov. 30: System Owners (Level 3)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4225481" y="3219186"/>
            <a:ext cx="4181540" cy="407988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Presentation Template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68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20" y="233529"/>
            <a:ext cx="11725484" cy="307777"/>
          </a:xfrm>
        </p:spPr>
        <p:txBody>
          <a:bodyPr/>
          <a:lstStyle/>
          <a:p>
            <a:pPr lvl="1">
              <a:buClr>
                <a:srgbClr val="555555"/>
              </a:buClr>
              <a:tabLst>
                <a:tab pos="269875" algn="l"/>
              </a:tabLst>
            </a:pPr>
            <a:r>
              <a:rPr lang="en-US" sz="2000" b="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Nov. 29: Product Owners (Level 4) Agenda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775847"/>
              </p:ext>
            </p:extLst>
          </p:nvPr>
        </p:nvGraphicFramePr>
        <p:xfrm>
          <a:off x="1487604" y="964273"/>
          <a:ext cx="8871048" cy="29846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59096">
                  <a:extLst>
                    <a:ext uri="{9D8B030D-6E8A-4147-A177-3AD203B41FA5}">
                      <a16:colId xmlns:a16="http://schemas.microsoft.com/office/drawing/2014/main" val="1173403795"/>
                    </a:ext>
                  </a:extLst>
                </a:gridCol>
                <a:gridCol w="2263533">
                  <a:extLst>
                    <a:ext uri="{9D8B030D-6E8A-4147-A177-3AD203B41FA5}">
                      <a16:colId xmlns:a16="http://schemas.microsoft.com/office/drawing/2014/main" val="456588421"/>
                    </a:ext>
                  </a:extLst>
                </a:gridCol>
                <a:gridCol w="1469695">
                  <a:extLst>
                    <a:ext uri="{9D8B030D-6E8A-4147-A177-3AD203B41FA5}">
                      <a16:colId xmlns:a16="http://schemas.microsoft.com/office/drawing/2014/main" val="3656534822"/>
                    </a:ext>
                  </a:extLst>
                </a:gridCol>
                <a:gridCol w="2078724">
                  <a:extLst>
                    <a:ext uri="{9D8B030D-6E8A-4147-A177-3AD203B41FA5}">
                      <a16:colId xmlns:a16="http://schemas.microsoft.com/office/drawing/2014/main" val="1551899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781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Kickoff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Joe Solari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2:40 </a:t>
                      </a:r>
                      <a:r>
                        <a:rPr lang="en-US" dirty="0" smtClean="0"/>
                        <a:t>–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2:50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minutes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04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Billing</a:t>
                      </a:r>
                      <a:r>
                        <a:rPr lang="en-US" baseline="0" dirty="0" smtClean="0"/>
                        <a:t> and Payment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indent="0">
                        <a:buFont typeface="Arial" panose="020B0604020202020204" pitchFamily="34" charset="0"/>
                        <a:buNone/>
                        <a:tabLst>
                          <a:tab pos="341313" algn="l"/>
                        </a:tabLst>
                      </a:pPr>
                      <a:r>
                        <a:rPr lang="en-US" dirty="0" smtClean="0"/>
                        <a:t>Dan Phelan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2:50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</a:t>
                      </a:r>
                      <a:r>
                        <a:rPr lang="en-US" baseline="0" dirty="0" smtClean="0"/>
                        <a:t> 3:20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258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r>
                        <a:rPr lang="en-US" baseline="0" dirty="0" smtClean="0"/>
                        <a:t> In &amp; Move 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Amanda</a:t>
                      </a:r>
                      <a:r>
                        <a:rPr lang="en-US" baseline="0" dirty="0" smtClean="0"/>
                        <a:t> Humphrey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3:20 – 3:50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966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Break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1" i="1" dirty="0" smtClean="0"/>
                        <a:t>3:50</a:t>
                      </a:r>
                      <a:r>
                        <a:rPr lang="en-US" b="1" i="1" baseline="0" dirty="0" smtClean="0"/>
                        <a:t> – 4:00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1" i="1" dirty="0" smtClean="0"/>
                        <a:t>10 minutes</a:t>
                      </a:r>
                      <a:endParaRPr lang="en-US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414362"/>
                  </a:ext>
                </a:extLst>
              </a:tr>
              <a:tr h="388751">
                <a:tc>
                  <a:txBody>
                    <a:bodyPr/>
                    <a:lstStyle/>
                    <a:p>
                      <a:r>
                        <a:rPr lang="en-US" dirty="0" smtClean="0"/>
                        <a:t>Outage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Angel Watkins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4:00</a:t>
                      </a:r>
                      <a:r>
                        <a:rPr lang="en-US" baseline="0" dirty="0" smtClean="0"/>
                        <a:t> – 4:30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856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Interactive</a:t>
                      </a:r>
                      <a:r>
                        <a:rPr lang="en-US" baseline="0" dirty="0" smtClean="0"/>
                        <a:t> Voice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Andi</a:t>
                      </a:r>
                      <a:r>
                        <a:rPr lang="en-US" baseline="0" dirty="0" smtClean="0"/>
                        <a:t> Hoffman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4:30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– </a:t>
                      </a:r>
                      <a:r>
                        <a:rPr lang="en-US" baseline="0" dirty="0" smtClean="0"/>
                        <a:t>5:00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824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Next</a:t>
                      </a:r>
                      <a:r>
                        <a:rPr lang="en-US" baseline="0" dirty="0" smtClean="0"/>
                        <a:t> Steps &amp; Wrap 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Joe</a:t>
                      </a:r>
                      <a:r>
                        <a:rPr lang="en-US" baseline="0" dirty="0" smtClean="0"/>
                        <a:t> Solari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5:00</a:t>
                      </a:r>
                      <a:r>
                        <a:rPr lang="en-US" baseline="0" dirty="0" smtClean="0"/>
                        <a:t> – 5:10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693488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87604" y="4283372"/>
            <a:ext cx="739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 slides to Joe Solari by 5pm on Wednesday, November 28</a:t>
            </a:r>
          </a:p>
        </p:txBody>
      </p:sp>
    </p:spTree>
    <p:extLst>
      <p:ext uri="{BB962C8B-B14F-4D97-AF65-F5344CB8AC3E}">
        <p14:creationId xmlns:p14="http://schemas.microsoft.com/office/powerpoint/2010/main" val="49819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70765693-F32A-4ACF-AD43-DC9FA9143D7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70765693-F32A-4ACF-AD43-DC9FA9143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48EDADAC-2578-43C2-B0DF-ECBFC472AA0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A726B-6F13-4BC3-9BEA-10085E66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fld id="{52698C75-28F6-4FB4-83CF-DF1E6C47EB8C}" type="datetime'Contents'">
              <a:rPr lang="en-US" altLang="en-US" smtClean="0"/>
              <a:pPr/>
              <a:t>Contents</a:t>
            </a:fld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D072C9A-7B25-41DE-85F7-1CBFC06574F1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225484" y="1624429"/>
            <a:ext cx="37560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vert="horz" wrap="none" lIns="80963" tIns="80963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Roadmap Overview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225483" y="2021927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Preparation Work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225482" y="2421013"/>
            <a:ext cx="3756025" cy="407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Nov. 29: Product Owners (Level 4)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225481" y="2820099"/>
            <a:ext cx="4181540" cy="4079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Nov. 30: System Owners (Level 3) Agenda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 Placeholder 2">
            <a:hlinkClick r:id="rId12" action="ppaction://hlinksldjump"/>
            <a:extLst>
              <a:ext uri="{FF2B5EF4-FFF2-40B4-BE49-F238E27FC236}">
                <a16:creationId xmlns:a16="http://schemas.microsoft.com/office/drawing/2014/main" id="{CDCA2FFC-BB86-4CA2-93AA-CD34C04ED26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4225481" y="3219186"/>
            <a:ext cx="4181540" cy="407988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vert="horz" wrap="none" lIns="80963" tIns="82550" rIns="0" bIns="80963" numCol="1" spcCol="0" rtlCol="0" anchor="ctr" anchorCtr="0">
            <a:noAutofit/>
          </a:bodyPr>
          <a:lstStyle>
            <a:lvl1pPr marL="0" indent="0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defRPr lang="x-non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lang="x-none" sz="1600" baseline="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lang="x-none" sz="1600" baseline="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lang="x-none" sz="1600" baseline="0">
                <a:solidFill>
                  <a:schemeClr val="tx1"/>
                </a:solidFill>
                <a:latin typeface="+mn-lt"/>
              </a:defRPr>
            </a:lvl4pPr>
            <a:lvl5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5pPr>
            <a:lvl6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6pPr>
            <a:lvl7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7pPr>
            <a:lvl8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8pPr>
            <a:lvl9pPr marL="749808" indent="-130175" algn="l" defTabSz="89535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lang="x-none"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Clr>
                <a:srgbClr val="555555"/>
              </a:buClr>
            </a:pPr>
            <a:r>
              <a:rPr lang="en-US" altLang="en-US" dirty="0" smtClean="0">
                <a:solidFill>
                  <a:srgbClr val="000000"/>
                </a:solidFill>
                <a:latin typeface="Arial"/>
              </a:rPr>
              <a:t>Presentation Template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8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eBYwgcSouZI8HB3sFWt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QDr8EVrSquyECbum7gxD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QDr8EVrSquyECbum7gxD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LEVEL" val="1"/>
  <p:tag name="2LEVEL" val="0.5"/>
  <p:tag name="3LEVEL" val="0.25"/>
  <p:tag name="4LEVEL" val="0.12"/>
  <p:tag name="5LEVEL" val="0.06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znD0SATQm2piGIhVKk3f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HANjIyRoaLtWzQSo.yy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qKICPGYTTydtqffYy5F3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GDJ_kqIQV2G0iVG4nTS_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ewD4iNaTbymGUyNDoYgF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9Z.04fyR.Kuw5rZXDuGlA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Zkm7mPWS5GSVXBVu80d2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5jq_xdQMauHjXwkhqGa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_oBGl0TQAqqJWWl5j0V5w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iDGxmkvQDO6UoYsG16Wcg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ozXwQzT567e2Cs3pz7jQ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O6e11KzT72yzssTXqJ9_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ju_VrBtTQqEND4QOGoLM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pRlJdSWRQqZOh_9Vozm8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v_KoePYQYOKpKDFiIZMdg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xwXvacxQiK.pogMAxdjv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lQpQPtQCm_2JELulsKE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zhO5GKHTNOGtsIZV8ROJ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JTQPkrbSR.oOnhTa4RgX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5A9QH0SRBG5P_ICyNUbT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_KL3vE1TpeahmSdqUvhR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esUcPGSX65ysK4qHal5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7DrDygZRheuNARWiA7UYA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fzgUa9zRCGElCb4fc6Ujg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7mNrZsxSY2DH71IgbkC4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LgGsUcTmupKY4F14HLCQ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1myf7vbT7GR..SgQwE62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1nkqiEHTBK6CCijJcWThA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sH_DtUnTqeqIJ3ZYsMiN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HRqBjyKTUGaNUkt4eipj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ujdmaRSOep21jGGrziHg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h10OUVS7672H9Ma7B0.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hL_rdvuSE27TKhRbTnZ_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yBIHudmTGi6qHAzXyftU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xiCb0SjRqGzhixY9B0Z9A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lufgw3EQAmPImWzDy93A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eVWy__PQlOAGHnbzlVlDg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bTAHPpNRySMxKe78KoAHQ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_4CVrPQRfuxE6jJHy1_S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ga4PDvhRvGuQIwtn4Wuk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0LUXvT1SMKkoeaLB59sXw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m_tQ6SmTKye1CE6HvyLG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oZZqd5UQmGrruqo3ZdYE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arvintrackercircle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PC5KRqTj.INLCvwDtPt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1myf7vbT7GR..SgQwE62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jMWfKsQkavgTVgGvt.H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eBYwgcSouZI8HB3sFWt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tXeqL.9TD2z88Re9L2qr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.Pu3LCZTWCMWKYA.e32h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jMWfKsQkavgTVgGvt.HQ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eBYwgcSouZI8HB3sFWt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jMWfKsQkavgTVgGvt.H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eBYwgcSouZI8HB3sFWt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jMWfKsQkavgTVgGvt.H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keBYwgcSouZI8HB3sFWt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x8KeElsQhK0gePgmqmCa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hjMWfKsQkavgTVgGvt.HQ"/>
</p:tagLst>
</file>

<file path=ppt/theme/theme1.xml><?xml version="1.0" encoding="utf-8"?>
<a:theme xmlns:a="http://schemas.openxmlformats.org/drawingml/2006/main" name="Ameren_CF_QRE025">
  <a:themeElements>
    <a:clrScheme name="Current">
      <a:dk1>
        <a:srgbClr val="000000"/>
      </a:dk1>
      <a:lt1>
        <a:srgbClr val="FFFFFF"/>
      </a:lt1>
      <a:dk2>
        <a:srgbClr val="555555"/>
      </a:dk2>
      <a:lt2>
        <a:srgbClr val="72CDF4"/>
      </a:lt2>
      <a:accent1>
        <a:srgbClr val="CCCCCC"/>
      </a:accent1>
      <a:accent2>
        <a:srgbClr val="7BC143"/>
      </a:accent2>
      <a:accent3>
        <a:srgbClr val="439639"/>
      </a:accent3>
      <a:accent4>
        <a:srgbClr val="1B6CB5"/>
      </a:accent4>
      <a:accent5>
        <a:srgbClr val="EE3224"/>
      </a:accent5>
      <a:accent6>
        <a:srgbClr val="808080"/>
      </a:accent6>
      <a:hlink>
        <a:srgbClr val="439639"/>
      </a:hlink>
      <a:folHlink>
        <a:srgbClr val="1B6CB5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555555"/>
        </a:dk2>
        <a:lt2>
          <a:srgbClr val="72CDF4"/>
        </a:lt2>
        <a:accent1>
          <a:srgbClr val="CCCCCC"/>
        </a:accent1>
        <a:accent2>
          <a:srgbClr val="7BC143"/>
        </a:accent2>
        <a:accent3>
          <a:srgbClr val="439639"/>
        </a:accent3>
        <a:accent4>
          <a:srgbClr val="1B6CB5"/>
        </a:accent4>
        <a:accent5>
          <a:srgbClr val="EE3224"/>
        </a:accent5>
        <a:accent6>
          <a:srgbClr val="808080"/>
        </a:accent6>
        <a:hlink>
          <a:srgbClr val="439639"/>
        </a:hlink>
        <a:folHlink>
          <a:srgbClr val="1B6C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QRE025.pptx" id="{EFC84D7D-168A-480E-879B-90DA6AE729B7}" vid="{F03FB7D0-7DB4-4C1C-912A-E1B3C6DD2928}"/>
    </a:ext>
  </a:extLst>
</a:theme>
</file>

<file path=ppt/theme/theme2.xml><?xml version="1.0" encoding="utf-8"?>
<a:theme xmlns:a="http://schemas.openxmlformats.org/drawingml/2006/main" name="1_Ameren_CF_QRE025">
  <a:themeElements>
    <a:clrScheme name="Current">
      <a:dk1>
        <a:srgbClr val="000000"/>
      </a:dk1>
      <a:lt1>
        <a:srgbClr val="FFFFFF"/>
      </a:lt1>
      <a:dk2>
        <a:srgbClr val="555555"/>
      </a:dk2>
      <a:lt2>
        <a:srgbClr val="72CDF4"/>
      </a:lt2>
      <a:accent1>
        <a:srgbClr val="CCCCCC"/>
      </a:accent1>
      <a:accent2>
        <a:srgbClr val="7BC143"/>
      </a:accent2>
      <a:accent3>
        <a:srgbClr val="439639"/>
      </a:accent3>
      <a:accent4>
        <a:srgbClr val="1B6CB5"/>
      </a:accent4>
      <a:accent5>
        <a:srgbClr val="EE3224"/>
      </a:accent5>
      <a:accent6>
        <a:srgbClr val="808080"/>
      </a:accent6>
      <a:hlink>
        <a:srgbClr val="439639"/>
      </a:hlink>
      <a:folHlink>
        <a:srgbClr val="1B6CB5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555555"/>
        </a:dk2>
        <a:lt2>
          <a:srgbClr val="72CDF4"/>
        </a:lt2>
        <a:accent1>
          <a:srgbClr val="CCCCCC"/>
        </a:accent1>
        <a:accent2>
          <a:srgbClr val="7BC143"/>
        </a:accent2>
        <a:accent3>
          <a:srgbClr val="439639"/>
        </a:accent3>
        <a:accent4>
          <a:srgbClr val="1B6CB5"/>
        </a:accent4>
        <a:accent5>
          <a:srgbClr val="EE3224"/>
        </a:accent5>
        <a:accent6>
          <a:srgbClr val="808080"/>
        </a:accent6>
        <a:hlink>
          <a:srgbClr val="439639"/>
        </a:hlink>
        <a:folHlink>
          <a:srgbClr val="1B6C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QRE025.pptx" id="{EFC84D7D-168A-480E-879B-90DA6AE729B7}" vid="{F03FB7D0-7DB4-4C1C-912A-E1B3C6DD292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1079</Words>
  <Application>Microsoft Office PowerPoint</Application>
  <PresentationFormat>Widescreen</PresentationFormat>
  <Paragraphs>278</Paragraphs>
  <Slides>16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Unicode MS</vt:lpstr>
      <vt:lpstr>Calibri</vt:lpstr>
      <vt:lpstr>Ameren_CF_QRE025</vt:lpstr>
      <vt:lpstr>1_Ameren_CF_QRE025</vt:lpstr>
      <vt:lpstr>think-cell Slide</vt:lpstr>
      <vt:lpstr>PowerPoint Presentation</vt:lpstr>
      <vt:lpstr>Contents</vt:lpstr>
      <vt:lpstr>Based on the customer needs derived, we have created a set of 9 work packages that will feed the roadmap</vt:lpstr>
      <vt:lpstr>This roadmap has been built to be shown in 4 levels</vt:lpstr>
      <vt:lpstr>Contents</vt:lpstr>
      <vt:lpstr>Preparation</vt:lpstr>
      <vt:lpstr>Contents</vt:lpstr>
      <vt:lpstr>Nov. 29: Product Owners (Level 4) Agenda</vt:lpstr>
      <vt:lpstr>Contents</vt:lpstr>
      <vt:lpstr>Nov. 30: System Owners (Level 3) Agenda</vt:lpstr>
      <vt:lpstr>Contents</vt:lpstr>
      <vt:lpstr>[Title] 5 Years</vt:lpstr>
      <vt:lpstr>[Title] 2019 Plan</vt:lpstr>
      <vt:lpstr>2019 Plan – Monthly Timeline</vt:lpstr>
      <vt:lpstr>Next Steps</vt:lpstr>
      <vt:lpstr>Questions and Answers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Solari, Joe M</dc:creator>
  <cp:lastModifiedBy>Solari, Joe M</cp:lastModifiedBy>
  <cp:revision>21</cp:revision>
  <dcterms:created xsi:type="dcterms:W3CDTF">2018-11-25T12:52:32Z</dcterms:created>
  <dcterms:modified xsi:type="dcterms:W3CDTF">2018-11-26T16:34:12Z</dcterms:modified>
</cp:coreProperties>
</file>